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6C34-8607-4132-8BB7-25144811D3E1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B5C1-1871-4270-A241-71381F134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6C34-8607-4132-8BB7-25144811D3E1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B5C1-1871-4270-A241-71381F134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6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3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2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СКЕРСЬ МАРИЯ АНТОНОВНА</dc:creator>
  <cp:lastModifiedBy>СКЕРСЬ МАРИЯ АНТОНОВНА</cp:lastModifiedBy>
  <cp:revision>1</cp:revision>
  <dcterms:created xsi:type="dcterms:W3CDTF">2025-05-14T08:10:24Z</dcterms:created>
  <dcterms:modified xsi:type="dcterms:W3CDTF">2025-05-14T08:10:24Z</dcterms:modified>
</cp:coreProperties>
</file>