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86" r:id="rId3"/>
    <p:sldId id="387" r:id="rId4"/>
    <p:sldId id="388" r:id="rId5"/>
    <p:sldId id="389" r:id="rId6"/>
    <p:sldId id="395" r:id="rId7"/>
    <p:sldId id="391" r:id="rId8"/>
    <p:sldId id="390" r:id="rId9"/>
    <p:sldId id="393" r:id="rId10"/>
    <p:sldId id="394" r:id="rId11"/>
    <p:sldId id="359" r:id="rId12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14" autoAdjust="0"/>
  </p:normalViewPr>
  <p:slideViewPr>
    <p:cSldViewPr>
      <p:cViewPr>
        <p:scale>
          <a:sx n="70" d="100"/>
          <a:sy n="70" d="100"/>
        </p:scale>
        <p:origin x="-182" y="-31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5445224"/>
            <a:ext cx="7585233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5: Обеспечение гендерного равенства и расширение прав и возможностей всех женщин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90544"/>
            <a:ext cx="2910759" cy="272761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335689" y="4196937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Коммунальник-ГрГУ стал абсолютным победителем турнира по волейболу среди женских команд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05273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X </a:t>
            </a:r>
            <a:r>
              <a:rPr lang="ru-RU" dirty="0"/>
              <a:t>открытый турнир по волейболу среди женских команд памяти Заслуженного тренера Республики Беларусь В.М. </a:t>
            </a:r>
            <a:r>
              <a:rPr lang="ru-RU" dirty="0" err="1" smtClean="0"/>
              <a:t>Карчевского</a:t>
            </a:r>
            <a:r>
              <a:rPr lang="ru-RU" dirty="0" smtClean="0"/>
              <a:t> закончился </a:t>
            </a:r>
            <a:r>
              <a:rPr lang="ru-RU" dirty="0"/>
              <a:t>победой команды «Коммунальник-ГрГУ». Серебро досталось команде «Атлант» (Барановичи). Бронзу взяла команда «Лилея-Новополоцк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" y="1028063"/>
            <a:ext cx="4068037" cy="271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38" y="3813319"/>
            <a:ext cx="4003384" cy="266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" y="3813319"/>
            <a:ext cx="4068037" cy="271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050376"/>
            <a:ext cx="4690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https://www.grsu.by/component/k2/item/47368-kommunalnik-grgu-stal-absolyutnym-pobeditelem-turnira-po-volejbolu-sredi-zhenskikh-komand.html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Выпускница ГрГУ имени Янки Купалы Вера Мартынова получила Благодарность Президента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36089"/>
            <a:ext cx="2893211" cy="192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36089"/>
            <a:ext cx="2877996" cy="191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861488" cy="190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5311"/>
            <a:ext cx="2861488" cy="190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3255" y="1140435"/>
            <a:ext cx="5708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Студентка 4 курса юридического факультета </a:t>
            </a:r>
            <a:r>
              <a:rPr lang="ru-RU" dirty="0" err="1"/>
              <a:t>Купаловского</a:t>
            </a:r>
            <a:r>
              <a:rPr lang="ru-RU" dirty="0"/>
              <a:t> университета Вера Мартынова 23 июня получила от Главы государства Александра Лукашенко специальный лист об объявлении Благодарности Президента Беларуси.</a:t>
            </a:r>
          </a:p>
          <a:p>
            <a:pPr algn="just"/>
            <a:r>
              <a:rPr lang="ru-RU" dirty="0" smtClean="0"/>
              <a:t>Сфера </a:t>
            </a:r>
            <a:r>
              <a:rPr lang="ru-RU" dirty="0"/>
              <a:t>научных интересов Веры Мартыновой в последние годы связана с таможенным регулированием перемещения энергоресурсов.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266" y="5734997"/>
            <a:ext cx="8785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https://www.grsu.by/component/k2/item/46546-vypusknitsa-grgu-imeni-yanki-kupaly-vera-martynova-poluchila-blagodarnost-prezidenta.html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8247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Доцент ГрГУ имени Янки Купалы – обладатель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Национальной</a:t>
            </a: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литературной премии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927351" cy="21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29000"/>
            <a:ext cx="3927351" cy="261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2800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Доцент кафедры белорусской филологии Алина </a:t>
            </a:r>
            <a:r>
              <a:rPr lang="ru-RU" dirty="0" err="1"/>
              <a:t>Сабуть</a:t>
            </a:r>
            <a:r>
              <a:rPr lang="ru-RU" dirty="0"/>
              <a:t> награждена Национальной литературной премией в номинации «Лучшее произведение литературной критики и литературоведения» за книгу «</a:t>
            </a:r>
            <a:r>
              <a:rPr lang="ru-RU" dirty="0" err="1"/>
              <a:t>Літаратурныя</a:t>
            </a:r>
            <a:r>
              <a:rPr lang="ru-RU" dirty="0"/>
              <a:t> </a:t>
            </a:r>
            <a:r>
              <a:rPr lang="ru-RU" dirty="0" err="1"/>
              <a:t>дыялогі</a:t>
            </a:r>
            <a:r>
              <a:rPr lang="ru-RU" dirty="0"/>
              <a:t>: </a:t>
            </a:r>
            <a:r>
              <a:rPr lang="ru-RU" dirty="0" err="1"/>
              <a:t>мастацкія</a:t>
            </a:r>
            <a:r>
              <a:rPr lang="ru-RU" dirty="0"/>
              <a:t> </a:t>
            </a:r>
            <a:r>
              <a:rPr lang="ru-RU" dirty="0" err="1"/>
              <a:t>пошукі</a:t>
            </a:r>
            <a:r>
              <a:rPr lang="ru-RU" dirty="0"/>
              <a:t> </a:t>
            </a:r>
            <a:r>
              <a:rPr lang="ru-RU" dirty="0" err="1"/>
              <a:t>беларускай</a:t>
            </a:r>
            <a:r>
              <a:rPr lang="ru-RU" dirty="0"/>
              <a:t> </a:t>
            </a:r>
            <a:r>
              <a:rPr lang="ru-RU" dirty="0" err="1"/>
              <a:t>літаратуры</a:t>
            </a:r>
            <a:r>
              <a:rPr lang="ru-RU" dirty="0"/>
              <a:t> ХХ-ХХІ </a:t>
            </a:r>
            <a:r>
              <a:rPr lang="ru-RU" dirty="0" err="1"/>
              <a:t>стагоддзяў</a:t>
            </a:r>
            <a:r>
              <a:rPr lang="ru-RU" dirty="0"/>
              <a:t>» в День белорусской письменности.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11117" y="35730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/>
              <a:t>Традиция празднования Дня белорусской письменности зародилась в 1994 году, когда 28 августа в Полоцке впервые прошли мероприятия в честь Дня белорусской письменности и печати.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2200" y="511943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https://www.grsu.by/component/k2/item/47292-dotsent-grgu-imeni-yanki-kupaly-obladatel-literaturnoj-premii.html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7376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Ирина Китурко приняла участие в белорусско-узбекском женском бизнес-форуме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4" y="3588988"/>
            <a:ext cx="3019130" cy="22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3" y="1124744"/>
            <a:ext cx="302433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4968" y="5354632"/>
            <a:ext cx="5255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https://www.grsu.by/component/k2/item/47306-rektor-kupalovskogo-universiteta-irina-kiturko-prinyala-uchastie-v-belorussko-uzbekskom-zhenskom-biznes-forume.html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4968" y="1038701"/>
            <a:ext cx="55446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Форум проходил </a:t>
            </a:r>
            <a:r>
              <a:rPr lang="ru-RU" dirty="0"/>
              <a:t>впервые. Участие в нем </a:t>
            </a:r>
            <a:r>
              <a:rPr lang="ru-RU" dirty="0" smtClean="0"/>
              <a:t>приняли </a:t>
            </a:r>
            <a:r>
              <a:rPr lang="ru-RU" dirty="0"/>
              <a:t>более тысячи человек. </a:t>
            </a:r>
            <a:r>
              <a:rPr lang="ru-RU" dirty="0" smtClean="0"/>
              <a:t>Участники обсуждали </a:t>
            </a:r>
            <a:r>
              <a:rPr lang="ru-RU" dirty="0"/>
              <a:t>вопросы развития сотрудничества в сфере промышленности, сельского хозяйства, образования, науки, культуры, здравоохранения и туризма. Ирина Федоровна выступила с докладом на заседании секции №5 «Реализация партнерства в сфере науки и образования» в Национальном детском технопарке.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работе секции </a:t>
            </a:r>
            <a:r>
              <a:rPr lang="ru-RU" dirty="0" smtClean="0"/>
              <a:t>принимали </a:t>
            </a:r>
            <a:r>
              <a:rPr lang="ru-RU" dirty="0"/>
              <a:t>участие представители Министерства образования, Государственного комитета по науке и технологиям, Государственного комитета по стандартизации, молодежные парламентарии, Белорусский союз женщин и представители высших учебных заведений Беларуси и Узбекистана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11967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 ГрГУ имени Янки Купалы приняла участие в 1-ом Форуме ректоров учреждений высшего образования Республики Беларусь и Китайской Народной Республики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0"/>
            <a:ext cx="4035780" cy="269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21088"/>
            <a:ext cx="19442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2800" y="126876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 пленарном заседании приняли участие первый заместитель министра образования Александр </a:t>
            </a:r>
            <a:r>
              <a:rPr lang="ru-RU" dirty="0" err="1"/>
              <a:t>Баханович</a:t>
            </a:r>
            <a:r>
              <a:rPr lang="ru-RU" dirty="0"/>
              <a:t> и Чрезвычайный и Полномочный Посол КНР в Беларуси Се </a:t>
            </a:r>
            <a:r>
              <a:rPr lang="ru-RU" dirty="0" err="1"/>
              <a:t>Сяоюн</a:t>
            </a:r>
            <a:r>
              <a:rPr lang="ru-RU" dirty="0"/>
              <a:t>. В рамках форума было подписано Соглашение о создании китайско-белорусской Ассоциации университетов, куда вошел и ГрГУ имени Янки Купалы. Всего в ассоциацию вошли более 80 вузов Беларуси и Китая.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02800" y="40770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Гродненский государственный университет имени Янки Купалы подписал соглашения о сотрудничестве с </a:t>
            </a:r>
            <a:r>
              <a:rPr lang="ru-RU" dirty="0" err="1"/>
              <a:t>Цзилиньским</a:t>
            </a:r>
            <a:r>
              <a:rPr lang="ru-RU" dirty="0"/>
              <a:t> университетом иностранных языков и </a:t>
            </a:r>
            <a:r>
              <a:rPr lang="ru-RU" dirty="0" err="1"/>
              <a:t>Даляньским</a:t>
            </a:r>
            <a:r>
              <a:rPr lang="ru-RU" dirty="0"/>
              <a:t> университетом.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9" y="5642084"/>
            <a:ext cx="8651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https://www.grsu.by/component/k2/item/48222-rektor-grgu-imeni-yanki-kupaly-prinyala-uchastie-v-1-om-forume-rektorov-uchrezhdenij-vysshego-obrazovaniya-respubliki-belarus-i-kitajskoj-narodnoj-respubliki.html</a:t>
            </a:r>
            <a:endParaRPr lang="ru-RU" sz="1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69" y="4221088"/>
            <a:ext cx="1991040" cy="132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Отчетно-выборное собрание первичной организации «БСЖ»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14056" y="11422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Мероприятие было посвящено итогам деятельности организации за 2021 – 2023 годы, а также обсуждению перспективных направлений работы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14056" y="2619536"/>
            <a:ext cx="4660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Председателем ПО </a:t>
            </a:r>
            <a:r>
              <a:rPr lang="ru-RU" dirty="0"/>
              <a:t>ГрГУ имени Янки Купалы общественного объединения «Белорусский союз женщин» </a:t>
            </a:r>
            <a:r>
              <a:rPr lang="ru-RU" dirty="0" smtClean="0"/>
              <a:t>переизбрана декан </a:t>
            </a:r>
            <a:r>
              <a:rPr lang="ru-RU" dirty="0"/>
              <a:t>факультета экономики и управления Марина </a:t>
            </a:r>
            <a:r>
              <a:rPr lang="ru-RU" dirty="0" err="1"/>
              <a:t>Карпицкая</a:t>
            </a:r>
            <a:r>
              <a:rPr lang="ru-RU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" y="3717032"/>
            <a:ext cx="3361556" cy="224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2" y="1168355"/>
            <a:ext cx="3341542" cy="222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14056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https://www.grsu.by/component/k2/item/48564-otchetno-vybornoe-sobranie-pervichnoj-organizatsii-bszh-sostoyalos-v-kupalovskom-universitete.html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60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Состоялась защита докторской диссертации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ректора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университета Ирины Китурко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" y="1124744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11777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В совете </a:t>
            </a:r>
            <a:r>
              <a:rPr lang="ru-RU" dirty="0"/>
              <a:t>по защите диссертаций Д 01.40.01 при государственном научном учреждении «Институт истории Национальной академии наук Беларуси» состоялась защита диссертации ректора университета Ирины Китурко.</a:t>
            </a:r>
          </a:p>
          <a:p>
            <a:endParaRPr lang="ru-RU" dirty="0"/>
          </a:p>
          <a:p>
            <a:pPr algn="just"/>
            <a:r>
              <a:rPr lang="ru-RU" dirty="0"/>
              <a:t>Защита состоялась на соискание ученой степени доктора исторических наук по специальности 07.00.02 – отечественная история на тему «</a:t>
            </a:r>
            <a:r>
              <a:rPr lang="ru-RU" dirty="0" err="1"/>
              <a:t>Станаўленне</a:t>
            </a:r>
            <a:r>
              <a:rPr lang="ru-RU" dirty="0"/>
              <a:t> i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дзяржаўнай</a:t>
            </a:r>
            <a:r>
              <a:rPr lang="ru-RU" dirty="0"/>
              <a:t> </a:t>
            </a:r>
            <a:r>
              <a:rPr lang="ru-RU" dirty="0" err="1"/>
              <a:t>мытнай</a:t>
            </a:r>
            <a:r>
              <a:rPr lang="ru-RU" dirty="0"/>
              <a:t> службы </a:t>
            </a:r>
            <a:r>
              <a:rPr lang="ru-RU" dirty="0" err="1"/>
              <a:t>Вялiкага</a:t>
            </a:r>
            <a:r>
              <a:rPr lang="ru-RU" dirty="0"/>
              <a:t> </a:t>
            </a:r>
            <a:r>
              <a:rPr lang="ru-RU" dirty="0" err="1"/>
              <a:t>Княства</a:t>
            </a:r>
            <a:r>
              <a:rPr lang="ru-RU" dirty="0"/>
              <a:t> </a:t>
            </a:r>
            <a:r>
              <a:rPr lang="ru-RU" dirty="0" err="1"/>
              <a:t>Літоўскага</a:t>
            </a:r>
            <a:r>
              <a:rPr lang="ru-RU" dirty="0"/>
              <a:t> (1764–1795 гг.)».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8318" y="5157192"/>
            <a:ext cx="8121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https://www.grsu.by/component/k2/item/48345-sostoyalas-zashchita-doktorskoj-dissertatsii-rektora-universiteta-iriny-kiturko.html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980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6" y="181089"/>
            <a:ext cx="9219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Доцент ГрГУ имени Янки Купалы стала арбитром международных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соревнований</a:t>
            </a:r>
          </a:p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Сила и грация: женский футбол в ГрГУ имени Янки Купалы</a:t>
            </a:r>
          </a:p>
          <a:p>
            <a:pPr algn="ctr"/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3168352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1052736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Доцент кафедры спортивных игр Ольга </a:t>
            </a:r>
            <a:r>
              <a:rPr lang="ru-RU" dirty="0" err="1"/>
              <a:t>Павлють</a:t>
            </a:r>
            <a:r>
              <a:rPr lang="ru-RU" dirty="0"/>
              <a:t> была назначена арбитром элитного раунда квалификации чемпионата мира по футзалу-2024.</a:t>
            </a:r>
          </a:p>
          <a:p>
            <a:pPr algn="just"/>
            <a:r>
              <a:rPr lang="ru-RU" dirty="0" smtClean="0"/>
              <a:t>Участие </a:t>
            </a:r>
            <a:r>
              <a:rPr lang="ru-RU" dirty="0"/>
              <a:t>в чемпионате принимают 24 сильнейших европейских сборных.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2564904"/>
            <a:ext cx="5040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https://www.grsu.by/component/k2/item/47488-dotsent-grgu-imeni-yanki-kupaly-stala-arbitrom-mezhdunarodnykh-sorevnovanij.html</a:t>
            </a:r>
            <a:endParaRPr lang="ru-RU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13660"/>
            <a:ext cx="3168351" cy="178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707904" y="3429000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рамках </a:t>
            </a:r>
            <a:r>
              <a:rPr lang="ru-RU" dirty="0"/>
              <a:t>чемпионата Республики Беларусь среди женских команд высшей лиги сезона 2023-2024 гг. по мини-футболу состоялась </a:t>
            </a:r>
            <a:r>
              <a:rPr lang="ru-RU" dirty="0" smtClean="0"/>
              <a:t>игра </a:t>
            </a:r>
            <a:r>
              <a:rPr lang="ru-RU" dirty="0"/>
              <a:t>между командами «ГрГУ имени Янки Купалы» и «</a:t>
            </a:r>
            <a:r>
              <a:rPr lang="ru-RU" dirty="0" err="1"/>
              <a:t>Витекс</a:t>
            </a:r>
            <a:r>
              <a:rPr lang="ru-RU" dirty="0"/>
              <a:t>» (г. Минск</a:t>
            </a:r>
            <a:r>
              <a:rPr lang="ru-RU" dirty="0" smtClean="0"/>
              <a:t>).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07905" y="4797152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итоге </a:t>
            </a:r>
            <a:r>
              <a:rPr lang="ru-RU" dirty="0"/>
              <a:t>команда </a:t>
            </a:r>
            <a:r>
              <a:rPr lang="ru-RU" dirty="0" err="1"/>
              <a:t>Купаловского</a:t>
            </a:r>
            <a:r>
              <a:rPr lang="ru-RU" dirty="0"/>
              <a:t> университета одержала победу со счетом 4:1. Это была невероятная победа, которая принесла радость и гордость каждому члену команды.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4481" y="6023029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https://www.grsu.by/component/k2/item/48260-sila-i-gratsiya-zhenskij-futbol-v-grgu-imeni-yanki-kupaly.html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Студентка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стала призером международного конкурса дизайнеров и моделей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548996" cy="240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20066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Проходил международный конкурс дизайнеров и моделей </a:t>
            </a:r>
            <a:r>
              <a:rPr lang="ru-RU" dirty="0" err="1"/>
              <a:t>Italian</a:t>
            </a:r>
            <a:r>
              <a:rPr lang="ru-RU" dirty="0"/>
              <a:t> </a:t>
            </a:r>
            <a:r>
              <a:rPr lang="ru-RU" dirty="0" err="1"/>
              <a:t>Fashion</a:t>
            </a:r>
            <a:r>
              <a:rPr lang="ru-RU" dirty="0"/>
              <a:t> </a:t>
            </a:r>
            <a:r>
              <a:rPr lang="ru-RU" dirty="0" err="1"/>
              <a:t>Days</a:t>
            </a:r>
            <a:r>
              <a:rPr lang="ru-RU" dirty="0"/>
              <a:t> в Турине. Участие в нем приняла студентка 5 курса факультета искусств и дизайна Алина </a:t>
            </a:r>
            <a:r>
              <a:rPr lang="ru-RU" dirty="0" err="1"/>
              <a:t>Поян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На </a:t>
            </a:r>
            <a:r>
              <a:rPr lang="ru-RU" dirty="0"/>
              <a:t>отборочном туре Алина представила эскизы коллекции «Судный день», которую создала в рамках курсового проекта. Уже на следующем этапе конкурса Алина рассказывала о создании собственного бренда </a:t>
            </a:r>
            <a:r>
              <a:rPr lang="ru-RU" dirty="0" err="1" smtClean="0"/>
              <a:t>PAVina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933056"/>
            <a:ext cx="354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Алина </a:t>
            </a:r>
            <a:r>
              <a:rPr lang="ru-RU" dirty="0" err="1"/>
              <a:t>Поян</a:t>
            </a:r>
            <a:r>
              <a:rPr lang="ru-RU" dirty="0"/>
              <a:t> награждена дипломом второй </a:t>
            </a:r>
            <a:r>
              <a:rPr lang="ru-RU" dirty="0" smtClean="0"/>
              <a:t>категории.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8318" y="4942909"/>
            <a:ext cx="8121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https://www.grsu.by/component/k2/item/48118-studentka-kupalovskogo-universiteta-stala-prizerom-mezhdunarodnogo-konkursa-dizajnerov-i-modelej.html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6670</TotalTime>
  <Words>787</Words>
  <Application>Microsoft Office PowerPoint</Application>
  <PresentationFormat>Экран (4:3)</PresentationFormat>
  <Paragraphs>69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318</cp:revision>
  <cp:lastPrinted>2022-08-31T19:27:54Z</cp:lastPrinted>
  <dcterms:created xsi:type="dcterms:W3CDTF">2022-08-29T06:47:08Z</dcterms:created>
  <dcterms:modified xsi:type="dcterms:W3CDTF">2024-11-08T15:10:47Z</dcterms:modified>
</cp:coreProperties>
</file>