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390" r:id="rId3"/>
    <p:sldId id="391" r:id="rId4"/>
    <p:sldId id="392" r:id="rId5"/>
    <p:sldId id="393" r:id="rId6"/>
    <p:sldId id="394" r:id="rId7"/>
    <p:sldId id="395" r:id="rId8"/>
    <p:sldId id="396" r:id="rId9"/>
    <p:sldId id="397" r:id="rId10"/>
    <p:sldId id="398" r:id="rId11"/>
    <p:sldId id="359" r:id="rId12"/>
  </p:sldIdLst>
  <p:sldSz cx="9144000" cy="6858000" type="screen4x3"/>
  <p:notesSz cx="6786563" cy="99234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89" autoAdjust="0"/>
  </p:normalViewPr>
  <p:slideViewPr>
    <p:cSldViewPr>
      <p:cViewPr>
        <p:scale>
          <a:sx n="60" d="100"/>
          <a:sy n="60" d="100"/>
        </p:scale>
        <p:origin x="-470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7939A217-F63D-4D82-9FC5-8A4B68C68167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880B5203-513C-46D3-AA24-EF7B746F0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206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DFF97B29-BB46-4C93-A7A4-12FFB28DED77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0937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8" tIns="45679" rIns="91358" bIns="456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657" y="4713645"/>
            <a:ext cx="5429250" cy="4465558"/>
          </a:xfrm>
          <a:prstGeom prst="rect">
            <a:avLst/>
          </a:prstGeom>
        </p:spPr>
        <p:txBody>
          <a:bodyPr vert="horz" lIns="91358" tIns="45679" rIns="91358" bIns="456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F2117294-C1D6-4163-95D3-0CB7D4D75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5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9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7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02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50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40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87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336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05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8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94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78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55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78C3A-C1C6-4C77-A6F8-0D0041E101A2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17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48356-v-tekhnoparke-kupalovskogo-universiteta-novyj-rezident.htm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48351-laboratoriya-obrazovatelnykh-innovatsij-provela-ocherednoe-meropriyatie-proekta-otkrytoe-obuchenie.htm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Subtitle 31">
            <a:extLst>
              <a:ext uri="{FF2B5EF4-FFF2-40B4-BE49-F238E27FC236}">
                <a16:creationId xmlns:a16="http://schemas.microsoft.com/office/drawing/2014/main" xmlns="" id="{AF782006-E618-4A9E-ACF4-6A6CC766E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722" y="4869160"/>
            <a:ext cx="7092428" cy="923330"/>
          </a:xfrm>
        </p:spPr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400" dirty="0">
                <a:solidFill>
                  <a:schemeClr val="bg1"/>
                </a:solidFill>
                <a:latin typeface="Impact" pitchFamily="34" charset="0"/>
              </a:rPr>
              <a:t>Цель 8: Содействие поступательному, всеохватному и устойчивому экономическому росту, полной и производительной занятости и достойной работе для всех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938F1D3-AE06-426F-A875-9F931DCBCFF6}"/>
              </a:ext>
            </a:extLst>
          </p:cNvPr>
          <p:cNvSpPr txBox="1"/>
          <p:nvPr/>
        </p:nvSpPr>
        <p:spPr>
          <a:xfrm>
            <a:off x="-396552" y="3103800"/>
            <a:ext cx="7128792" cy="14773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Цели ООН в области устойчивого развития</a:t>
            </a:r>
            <a:endParaRPr lang="ru-RU" sz="4800" dirty="0">
              <a:solidFill>
                <a:schemeClr val="bg1"/>
              </a:solidFill>
              <a:effectLst>
                <a:outerShdw blurRad="50800" dist="25400" dir="2700000" algn="tl" rotWithShape="0">
                  <a:prstClr val="black">
                    <a:alpha val="72000"/>
                  </a:prstClr>
                </a:outerShdw>
              </a:effectLst>
              <a:latin typeface="Impact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09" y="3045711"/>
            <a:ext cx="2818044" cy="264073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236296" y="4077072"/>
            <a:ext cx="1196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202</a:t>
            </a:r>
            <a:r>
              <a:rPr lang="en-US" sz="3200" b="1" dirty="0" smtClean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8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148570"/>
            <a:ext cx="69415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Инновационные  разработки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19872" y="764704"/>
            <a:ext cx="5554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Купаловец</a:t>
            </a:r>
            <a:r>
              <a:rPr lang="ru-RU" dirty="0"/>
              <a:t> представил инновационную разработку на Форуме «Беларусь – Китай: мост для инноваций» − перчатка для реабилитации после инсульта «</a:t>
            </a:r>
            <a:r>
              <a:rPr lang="ru-RU" dirty="0" err="1"/>
              <a:t>smart</a:t>
            </a:r>
            <a:r>
              <a:rPr lang="ru-RU" dirty="0"/>
              <a:t> </a:t>
            </a:r>
            <a:r>
              <a:rPr lang="ru-RU" dirty="0" err="1"/>
              <a:t>glove</a:t>
            </a:r>
            <a:r>
              <a:rPr lang="ru-RU" dirty="0"/>
              <a:t>» и стал </a:t>
            </a:r>
            <a:r>
              <a:rPr lang="ru-RU" dirty="0" smtClean="0"/>
              <a:t>призером.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1844824"/>
            <a:ext cx="5554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Форум служит площадкой для определения долгосрочных перспектив и направлений сотрудничества, привлечения инвестиций и поиска высокотехнологичных проектов для совместной реализации.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56726"/>
            <a:ext cx="2952328" cy="196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2873300" cy="1915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19872" y="3284984"/>
            <a:ext cx="5554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Купаловец</a:t>
            </a:r>
            <a:r>
              <a:rPr lang="ru-RU" dirty="0"/>
              <a:t> принял участие в Молодежном проекте «100 идей для СНГ»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19996" y="3931315"/>
            <a:ext cx="55548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финале </a:t>
            </a:r>
            <a:r>
              <a:rPr lang="ru-RU" dirty="0" smtClean="0"/>
              <a:t>приняли </a:t>
            </a:r>
            <a:r>
              <a:rPr lang="ru-RU" dirty="0"/>
              <a:t>участие более 80 представителей Азербайджанской Республики, Республики Армения, Республики Казахстан, Кыргызской Республики, Российской Федерации, Республики Таджикистан, Республики Узбекистан и Республики Беларусь. </a:t>
            </a:r>
            <a:r>
              <a:rPr lang="ru-RU" dirty="0" smtClean="0"/>
              <a:t>ГрГУ имени </a:t>
            </a:r>
            <a:r>
              <a:rPr lang="ru-RU" dirty="0"/>
              <a:t>Янки Купалы представил студент юридического факультета </a:t>
            </a:r>
            <a:r>
              <a:rPr lang="ru-RU" dirty="0" err="1"/>
              <a:t>Курбонов</a:t>
            </a:r>
            <a:r>
              <a:rPr lang="ru-RU" dirty="0"/>
              <a:t> </a:t>
            </a:r>
            <a:r>
              <a:rPr lang="ru-RU" dirty="0" err="1"/>
              <a:t>Бехруз</a:t>
            </a:r>
            <a:r>
              <a:rPr lang="ru-RU" dirty="0"/>
              <a:t> Анвар угли</a:t>
            </a:r>
            <a:r>
              <a:rPr lang="ru-RU" dirty="0" smtClean="0"/>
              <a:t>. Проект </a:t>
            </a:r>
            <a:r>
              <a:rPr lang="ru-RU" dirty="0" err="1"/>
              <a:t>купаловца</a:t>
            </a:r>
            <a:r>
              <a:rPr lang="ru-RU" dirty="0"/>
              <a:t> «</a:t>
            </a:r>
            <a:r>
              <a:rPr lang="ru-RU" dirty="0" err="1"/>
              <a:t>OpenDocsUZ</a:t>
            </a:r>
            <a:r>
              <a:rPr lang="ru-RU" dirty="0"/>
              <a:t>» направлен на разработку и внедрение цифрового конструктора </a:t>
            </a:r>
            <a:r>
              <a:rPr lang="ru-RU" dirty="0" smtClean="0"/>
              <a:t>документов.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5782324"/>
            <a:ext cx="3168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https://www.grsu.by/component/k2/item/47834-kupalovets-prinyal-uchastie-v-molodezhnom-proekte-100-idej-dlya-sng.html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916312"/>
            <a:ext cx="3168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https://www.grsu.by/component/k2/item/47870-kupalovets-predstavil-innovatsionnuyu-razrabotku-na-forume-belarus-kitaj-most-dlya-innovatsij.html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17721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259632" y="3027856"/>
            <a:ext cx="2592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Гродненский государственный университет имени </a:t>
            </a: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Янки Купалы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26" y="1483369"/>
            <a:ext cx="5184576" cy="485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95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1"/>
            <a:ext cx="6941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В ГрГУ имени Янки Купалы пройдет Белорусская неделя предпринимательства на ФЭУ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57623"/>
            <a:ext cx="2361994" cy="3345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4968" y="450912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https://www.grsu.by/component/k2/item/47885-v-kupalovskom-universitete-projdet-belorusskaya-nedelya-predprinimatelstva-na-feu.html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859667"/>
            <a:ext cx="52565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Факультет экономики и управления выступил организатором мероприятий в рамках Белорусской недели предпринимательства в период с 25 октября по 1 ноября.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В программе мероприятия объединены интересы потенциальных абитуриентов и студентов, учреждений образования и организаций-заказчиков кадров.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Мероприятие направлено на развитие предпринимательства в регионах, создание благоприятной бизнес среды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696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8" y="1"/>
            <a:ext cx="78811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Купаловцы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принимают участие в XII Форуме вузов инженерно-технологического профиля Союзного государства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9717"/>
            <a:ext cx="3772494" cy="185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76470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Участие в форуме принимают профессор кафедры машиноведения и технической эксплуатации автомобилей Евгений Овчинников, аспирант 1-го года обучения факультета инновационных технологий машиностроения Елена Кузнецова и студент 1 курса инженерно-строительного факультета Алексей Овчинников. Событие проходит на базе Белорусского национального технического университета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573016"/>
            <a:ext cx="85324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Купаловцы</a:t>
            </a:r>
            <a:r>
              <a:rPr lang="ru-RU" dirty="0"/>
              <a:t> </a:t>
            </a:r>
            <a:r>
              <a:rPr lang="ru-RU" dirty="0" smtClean="0"/>
              <a:t>выступили </a:t>
            </a:r>
            <a:r>
              <a:rPr lang="ru-RU" dirty="0"/>
              <a:t>с докладами на семинаре «Новые материалы для промышленности Союзного государства» в секции «Приоритетные направления научной, научно-технической и инновационной деятельности вузов Союзного государства» по следующим направлениям проводимых исследований: «Пластичные смазочные материалы, модифицированные </a:t>
            </a:r>
            <a:r>
              <a:rPr lang="ru-RU" dirty="0" err="1"/>
              <a:t>графенсодержащими</a:t>
            </a:r>
            <a:r>
              <a:rPr lang="ru-RU" dirty="0"/>
              <a:t> частицами для автотракторной техники», «Электроискровые </a:t>
            </a:r>
            <a:r>
              <a:rPr lang="ru-RU" dirty="0" err="1"/>
              <a:t>нанокомпозиционные</a:t>
            </a:r>
            <a:r>
              <a:rPr lang="ru-RU" dirty="0"/>
              <a:t> покрытия для </a:t>
            </a:r>
            <a:r>
              <a:rPr lang="ru-RU" dirty="0" err="1"/>
              <a:t>тяжелонагруженных</a:t>
            </a:r>
            <a:r>
              <a:rPr lang="ru-RU" dirty="0"/>
              <a:t> узлов трения», «</a:t>
            </a:r>
            <a:r>
              <a:rPr lang="ru-RU" dirty="0" err="1"/>
              <a:t>Нанокомпозиционные</a:t>
            </a:r>
            <a:r>
              <a:rPr lang="ru-RU" dirty="0"/>
              <a:t> вакуумные покрытия для металлообрабатывающего инструмента».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6002124"/>
            <a:ext cx="8532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https://www.grsu.by/component/k2/item/47882-kupalovtsy-prinimayut-uchastie-v-xii-forume-vuzov-inzhenerno-tekhnologicheskogo-profilya-soyuznogo-gosudarstva.html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17721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1"/>
            <a:ext cx="6941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ГрГУ имени Янки Купалы 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среди участников выездного заседания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Совета молодых 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ученых страны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76739"/>
            <a:ext cx="3528392" cy="235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07042"/>
            <a:ext cx="3528392" cy="26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871786"/>
            <a:ext cx="45365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15 сентября в Полоцком государственном университете имени Евфросинии Полоцкой и Дворце культуры нефтяников прошло выездное заседание Совета молодых ученых при Министерстве образования Республики Беларусь. В заседании участие принял доцент кафедры истории Беларуси, археологии и специальных исторических дисциплин, председатель Совета молодых ученых Александр Горный.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596" y="3786455"/>
            <a:ext cx="4000322" cy="266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721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1"/>
            <a:ext cx="6941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Конкурс студенческих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стартап-проектов «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ИнНаСтарт</a:t>
            </a:r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»!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</a:t>
            </a:r>
            <a:endParaRPr lang="ru-RU" sz="2000" dirty="0" smtClean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  <a:p>
            <a:r>
              <a:rPr lang="ru-RU" sz="2000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в 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ГрГУ имени Янки Купалы 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11960" y="83671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XI </a:t>
            </a:r>
            <a:r>
              <a:rPr lang="ru-RU" dirty="0"/>
              <a:t>открытый конкурс студенческих бизнес-идей инновационных стартапов «</a:t>
            </a:r>
            <a:r>
              <a:rPr lang="ru-RU" dirty="0" err="1"/>
              <a:t>ИнНаСтарт</a:t>
            </a:r>
            <a:r>
              <a:rPr lang="ru-RU" dirty="0" smtClean="0"/>
              <a:t>»</a:t>
            </a:r>
            <a:r>
              <a:rPr lang="ru-RU" dirty="0"/>
              <a:t> </a:t>
            </a:r>
            <a:r>
              <a:rPr lang="ru-RU" dirty="0" smtClean="0"/>
              <a:t>в Гродненском государственном университете </a:t>
            </a:r>
            <a:r>
              <a:rPr lang="ru-RU" dirty="0"/>
              <a:t>имени Янки Купалы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227687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Наши конкурсанты − студенты, которые обладают замечательными идеями инновационных стартап-проектов на любой стадии готовности. Мы готовы принять заявки и рассмотреть проекты, связанные с различными отраслями и сферами деятельности. Важное условие − ваш проект должен иметь потенциал коммерциализации.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48472" y="48691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Номинации конкурса – «Бизнес инновация», «Социальная инициатива», «Проект для университета», «Инновационные IT-решение для бизнеса», «Футуристическая идея».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67949"/>
            <a:ext cx="3433564" cy="2289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3356992"/>
            <a:ext cx="35775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https://www.grsu.by/component/k2/item/47945-ishchem-molodykh-geniev-primite-uchastie-v-konkurse-studencheskikh-startap-proektov-innastart.html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347681"/>
            <a:ext cx="35775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https://www.grsu.by/component/k2/item/48393-put-k-uspekhu-nachinaetsya-zdes-v-kupalovskom-universitete-prokhodit-xi-otkrytyj-konkurs-innastart-dlya-molodykh-predprinimatelej.html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5505325"/>
            <a:ext cx="3888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https://www.grsu.by/component/k2/item/48509-v-kupalovskom-universitete-podveli-itogi-xi-otkrytogo-konkursa-studencheskikh-biznes-idej-innovatsionnykh-startapov-innastart.html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17721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101566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9" y="25996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1"/>
            <a:ext cx="69415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Купаловцы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стали финалистами конкурса на создание логотипа и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имиджевого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слогана Белорусской недели предпринимательства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798572" cy="23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61" y="3933056"/>
            <a:ext cx="3766748" cy="218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02800" y="112474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Команда </a:t>
            </a:r>
            <a:r>
              <a:rPr lang="ru-RU" dirty="0" err="1"/>
              <a:t>Купаловского</a:t>
            </a:r>
            <a:r>
              <a:rPr lang="ru-RU" dirty="0"/>
              <a:t> </a:t>
            </a:r>
            <a:r>
              <a:rPr lang="ru-RU" dirty="0" smtClean="0"/>
              <a:t>университета под </a:t>
            </a:r>
            <a:r>
              <a:rPr lang="ru-RU" dirty="0"/>
              <a:t>руководством доцента кафедры международного бизнеса и </a:t>
            </a:r>
            <a:r>
              <a:rPr lang="ru-RU" dirty="0" smtClean="0"/>
              <a:t>маркетинга, </a:t>
            </a:r>
            <a:r>
              <a:rPr lang="ru-RU" dirty="0"/>
              <a:t>которая состояла из студентов факультета экономики и управления, вышла в финал </a:t>
            </a:r>
            <a:r>
              <a:rPr lang="ru-RU" dirty="0" smtClean="0"/>
              <a:t>конкурса на </a:t>
            </a:r>
            <a:r>
              <a:rPr lang="ru-RU" dirty="0"/>
              <a:t>создание логотипа и </a:t>
            </a:r>
            <a:r>
              <a:rPr lang="ru-RU" dirty="0" err="1"/>
              <a:t>имиджевого</a:t>
            </a:r>
            <a:r>
              <a:rPr lang="ru-RU" dirty="0"/>
              <a:t> слогана Белорусской недели предпринимательства</a:t>
            </a:r>
            <a:r>
              <a:rPr lang="ru-RU" dirty="0" smtClean="0"/>
              <a:t>. Всего на </a:t>
            </a:r>
            <a:r>
              <a:rPr lang="ru-RU" dirty="0"/>
              <a:t>суд компетентного жюри </a:t>
            </a:r>
            <a:r>
              <a:rPr lang="ru-RU" dirty="0" smtClean="0"/>
              <a:t>было </a:t>
            </a:r>
            <a:r>
              <a:rPr lang="ru-RU" dirty="0"/>
              <a:t>представлено 230 работ со всей Беларуси.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02800" y="396208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Церемония награждения </a:t>
            </a:r>
            <a:r>
              <a:rPr lang="ru-RU" dirty="0"/>
              <a:t>финалистов </a:t>
            </a:r>
            <a:r>
              <a:rPr lang="ru-RU" dirty="0" smtClean="0"/>
              <a:t>конкурса </a:t>
            </a:r>
            <a:r>
              <a:rPr lang="ru-RU" dirty="0"/>
              <a:t>состоялась в Министерстве экономики Республики Беларусь</a:t>
            </a:r>
            <a:r>
              <a:rPr lang="ru-RU" dirty="0" smtClean="0"/>
              <a:t>. Заместитель </a:t>
            </a:r>
            <a:r>
              <a:rPr lang="ru-RU" dirty="0"/>
              <a:t>министра экономики </a:t>
            </a:r>
            <a:r>
              <a:rPr lang="ru-RU" dirty="0" smtClean="0"/>
              <a:t>отметил</a:t>
            </a:r>
            <a:r>
              <a:rPr lang="ru-RU" dirty="0"/>
              <a:t>, что попасть в число пяти самых креативных студенческих команд было очень сложно. Но тем более дорог и почетен выход в финал. </a:t>
            </a:r>
          </a:p>
        </p:txBody>
      </p:sp>
    </p:spTree>
    <p:extLst>
      <p:ext uri="{BB962C8B-B14F-4D97-AF65-F5344CB8AC3E}">
        <p14:creationId xmlns:p14="http://schemas.microsoft.com/office/powerpoint/2010/main" val="4017721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76562"/>
            <a:ext cx="69415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В Технопарке </a:t>
            </a:r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Купаловского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университета новый резидент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22" y="870199"/>
            <a:ext cx="3682380" cy="245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28944" y="89953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Технопарк – одна </a:t>
            </a:r>
            <a:r>
              <a:rPr lang="ru-RU" dirty="0"/>
              <a:t>из ключевых точек роста региональной экономики. </a:t>
            </a:r>
            <a:r>
              <a:rPr lang="ru-RU" dirty="0" smtClean="0"/>
              <a:t>Наш Технопарк - инновационная площадка в </a:t>
            </a:r>
            <a:r>
              <a:rPr lang="ru-RU" dirty="0"/>
              <a:t>области</a:t>
            </a:r>
            <a:r>
              <a:rPr lang="ru-RU" dirty="0" smtClean="0"/>
              <a:t>, </a:t>
            </a:r>
            <a:r>
              <a:rPr lang="ru-RU" dirty="0"/>
              <a:t>где предприниматели могут реализовывать свои проекты и вносить вклад в развитие </a:t>
            </a:r>
            <a:r>
              <a:rPr lang="ru-RU" dirty="0" err="1"/>
              <a:t>Гродненщины</a:t>
            </a:r>
            <a:r>
              <a:rPr lang="ru-RU" dirty="0"/>
              <a:t>. Несмотря на свою молодость, Научно-технологический парк </a:t>
            </a:r>
            <a:r>
              <a:rPr lang="ru-RU" dirty="0" err="1"/>
              <a:t>Купаловского</a:t>
            </a:r>
            <a:r>
              <a:rPr lang="ru-RU" dirty="0"/>
              <a:t> университета уже успел стать знаковым объектом.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3356992"/>
            <a:ext cx="8533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Статус резидента технопарка дает возможность коммерциализации научных разработок и возможность начать собственный бизнес, а также он дает право на аренду рабочего пространства и производственных площадей на льготных условиях, а также на аренду высокотехнологичного научно-исследовательского и производственного оборудования.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725144"/>
            <a:ext cx="853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Новым резидентом стала компания «Смарт механика», которая предоставляет клиентам современные и эффективные решения в области автоматизации производства, повышения эффективности и качества производственных процессов, а также удовлетворяет их потребности в нестандартных решениях оборудования.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5877272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данный момент общее число резидентов Технопарка составило 30.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1714" y="6225711"/>
            <a:ext cx="83141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9"/>
              </a:rPr>
              <a:t>https://</a:t>
            </a:r>
            <a:r>
              <a:rPr lang="en-US" sz="1400" dirty="0" smtClean="0">
                <a:hlinkClick r:id="rId9"/>
              </a:rPr>
              <a:t>www.grsu.by/component/k2/item/48356-v-tekhnoparke-kupalovskogo-universiteta-novyj-rezident.html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17721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" y="-95015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1"/>
            <a:ext cx="6941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Лаборатория образовательных инноваций провела очередное мероприятие проекта «Открытое обучение»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7"/>
            <a:ext cx="3456385" cy="230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23928" y="884169"/>
            <a:ext cx="502252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центре внимания преподавателей восьми факультетов </a:t>
            </a:r>
            <a:r>
              <a:rPr lang="ru-RU" dirty="0" smtClean="0"/>
              <a:t>университета </a:t>
            </a:r>
            <a:r>
              <a:rPr lang="ru-RU" dirty="0"/>
              <a:t>оказались цифровые учебно-методические комплексы, в которых полноценно используются цифровые технологии и возможности цифровой образовательной среды для повышения доступности и качества образования.</a:t>
            </a:r>
          </a:p>
          <a:p>
            <a:pPr algn="just"/>
            <a:r>
              <a:rPr lang="ru-RU" dirty="0" smtClean="0"/>
              <a:t>В </a:t>
            </a:r>
            <a:r>
              <a:rPr lang="ru-RU" dirty="0"/>
              <a:t>рамках обучающего семинара «Цифровой учебно-методический комплекс: от этапа разработки до момента активного использования» собственные образовательные решения представила старший преподаватель кафедры спортивных </a:t>
            </a:r>
            <a:r>
              <a:rPr lang="ru-RU" dirty="0" smtClean="0"/>
              <a:t>дисциплин.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4577488"/>
            <a:ext cx="86229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своем выступлении модератор семинара подробно охарактеризовала этапы разработки и внедрения ЦУМК в учебный процесс, раскрыла возможности цифровых инструментов обновленной образовательной платформы </a:t>
            </a:r>
            <a:r>
              <a:rPr lang="ru-RU" dirty="0" err="1"/>
              <a:t>Moodle</a:t>
            </a:r>
            <a:r>
              <a:rPr lang="ru-RU" dirty="0"/>
              <a:t>, поделилась методическими приемами организации занятий с использованием учебно-методического комплекса нового поколения.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6051552"/>
            <a:ext cx="86229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9"/>
              </a:rPr>
              <a:t>https://</a:t>
            </a:r>
            <a:r>
              <a:rPr lang="en-US" sz="1400" dirty="0" smtClean="0">
                <a:hlinkClick r:id="rId9"/>
              </a:rPr>
              <a:t>www.grsu.by/component/k2/item/48351-laboratoriya-obrazovatelnykh-innovatsij-provela-ocherednoe-meropriyatie-proekta-otkrytoe-obuchenie.html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17721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9144000" cy="6813376"/>
            <a:chOff x="0" y="0"/>
            <a:chExt cx="9144000" cy="6813376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0"/>
              <a:ext cx="9144000" cy="101566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90446"/>
            <a:ext cx="10366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3369" y="1"/>
            <a:ext cx="69415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Купаловцы</a:t>
            </a:r>
            <a:r>
              <a:rPr lang="ru-RU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ea typeface="+mj-ea"/>
                <a:cs typeface="Times New Roman" panose="02020603050405020304" pitchFamily="18" charset="0"/>
              </a:rPr>
              <a:t> приняли участие и стали призерами в XXVIII Международном студенческом конкурсе на лучший дизайн упаковки «Заводной апельсин»</a:t>
            </a:r>
            <a:endParaRPr lang="ru-RU" sz="2000" dirty="0">
              <a:ln w="1016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Impact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27684"/>
            <a:ext cx="3296490" cy="219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492" y="4400394"/>
            <a:ext cx="3187426" cy="212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556792"/>
            <a:ext cx="326436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82894" y="1048807"/>
            <a:ext cx="483757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Студенты факультета искусств и дизайна ГрГУ имени Янки Купалы приняли участие в XXVIII Международном студенческом конкурсе на лучший дизайн упаковки «Заводной апельсин».</a:t>
            </a:r>
          </a:p>
          <a:p>
            <a:pPr algn="just"/>
            <a:r>
              <a:rPr lang="ru-RU" dirty="0" smtClean="0"/>
              <a:t>В </a:t>
            </a:r>
            <a:r>
              <a:rPr lang="ru-RU" dirty="0"/>
              <a:t>этом году на конкурс было подано около 300 работ из 30 университетов и колледжей </a:t>
            </a:r>
            <a:r>
              <a:rPr lang="ru-RU" dirty="0" smtClean="0"/>
              <a:t>России, </a:t>
            </a:r>
            <a:r>
              <a:rPr lang="ru-RU" dirty="0"/>
              <a:t>Беларуси, </a:t>
            </a:r>
            <a:r>
              <a:rPr lang="ru-RU" dirty="0" smtClean="0"/>
              <a:t>Армении</a:t>
            </a:r>
            <a:r>
              <a:rPr lang="ru-RU" dirty="0"/>
              <a:t>.</a:t>
            </a:r>
          </a:p>
          <a:p>
            <a:pPr algn="just"/>
            <a:r>
              <a:rPr lang="ru-RU" dirty="0" smtClean="0"/>
              <a:t>Конкурс закрепил </a:t>
            </a:r>
            <a:r>
              <a:rPr lang="ru-RU" dirty="0"/>
              <a:t>за собой статус востребованного и авторитетного проекта, позволяющего выявить творческих, талантливых молодых людей.</a:t>
            </a:r>
          </a:p>
        </p:txBody>
      </p:sp>
    </p:spTree>
    <p:extLst>
      <p:ext uri="{BB962C8B-B14F-4D97-AF65-F5344CB8AC3E}">
        <p14:creationId xmlns:p14="http://schemas.microsoft.com/office/powerpoint/2010/main" val="40177214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10784</TotalTime>
  <Words>1007</Words>
  <Application>Microsoft Office PowerPoint</Application>
  <PresentationFormat>Экран (4:3)</PresentationFormat>
  <Paragraphs>71</Paragraphs>
  <Slides>11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Цели устойчивого развития</dc:title>
  <dc:creator>Лисовская Анастасия Казимировна</dc:creator>
  <cp:lastModifiedBy>ЧАПЛИНСКАЯ СВЕТЛАНА ЛЕОНИДОВНА</cp:lastModifiedBy>
  <cp:revision>324</cp:revision>
  <cp:lastPrinted>2022-08-31T19:27:54Z</cp:lastPrinted>
  <dcterms:created xsi:type="dcterms:W3CDTF">2022-08-29T06:47:08Z</dcterms:created>
  <dcterms:modified xsi:type="dcterms:W3CDTF">2024-11-11T08:59:36Z</dcterms:modified>
</cp:coreProperties>
</file>