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2" r:id="rId5"/>
    <p:sldId id="258" r:id="rId6"/>
    <p:sldId id="259" r:id="rId7"/>
    <p:sldId id="260" r:id="rId8"/>
    <p:sldId id="261" r:id="rId9"/>
    <p:sldId id="265" r:id="rId10"/>
    <p:sldId id="268" r:id="rId11"/>
    <p:sldId id="263" r:id="rId12"/>
    <p:sldId id="269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D1F1-134E-4BCE-81CD-C2B8F7CC9F0F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9F6A8-0A88-4702-A56B-DA32807A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600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D1F1-134E-4BCE-81CD-C2B8F7CC9F0F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9F6A8-0A88-4702-A56B-DA32807A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930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D1F1-134E-4BCE-81CD-C2B8F7CC9F0F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9F6A8-0A88-4702-A56B-DA32807A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4942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D1F1-134E-4BCE-81CD-C2B8F7CC9F0F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9F6A8-0A88-4702-A56B-DA32807A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7593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D1F1-134E-4BCE-81CD-C2B8F7CC9F0F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9F6A8-0A88-4702-A56B-DA32807A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9021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D1F1-134E-4BCE-81CD-C2B8F7CC9F0F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9F6A8-0A88-4702-A56B-DA32807A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7696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D1F1-134E-4BCE-81CD-C2B8F7CC9F0F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9F6A8-0A88-4702-A56B-DA32807A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058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D1F1-134E-4BCE-81CD-C2B8F7CC9F0F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9F6A8-0A88-4702-A56B-DA32807A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587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D1F1-134E-4BCE-81CD-C2B8F7CC9F0F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9F6A8-0A88-4702-A56B-DA32807A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3512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D1F1-134E-4BCE-81CD-C2B8F7CC9F0F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9F6A8-0A88-4702-A56B-DA32807A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3261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D1F1-134E-4BCE-81CD-C2B8F7CC9F0F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9F6A8-0A88-4702-A56B-DA32807A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5945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FD1F1-134E-4BCE-81CD-C2B8F7CC9F0F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9F6A8-0A88-4702-A56B-DA32807A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636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Tłusty czwartek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pl-PL" dirty="0"/>
          </a:p>
          <a:p>
            <a:r>
              <a:rPr lang="pl-PL" dirty="0" smtClean="0"/>
              <a:t>Dalia Sadowska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9309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09" y="22647"/>
            <a:ext cx="5968181" cy="6835353"/>
          </a:xfrm>
        </p:spPr>
      </p:pic>
    </p:spTree>
    <p:extLst>
      <p:ext uri="{BB962C8B-B14F-4D97-AF65-F5344CB8AC3E}">
        <p14:creationId xmlns:p14="http://schemas.microsoft.com/office/powerpoint/2010/main" val="910622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65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8834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329" y="-20237"/>
            <a:ext cx="6243484" cy="68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19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Название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Жи́рный четве́рг (Гря́зный четве́рг, Же́нский четве́рг; польск. </a:t>
            </a:r>
            <a:r>
              <a:rPr lang="pl-PL" dirty="0" smtClean="0"/>
              <a:t>Tłusty czwartek) — </a:t>
            </a:r>
            <a:r>
              <a:rPr lang="ru-RU" dirty="0" smtClean="0"/>
              <a:t>наро́дное назва́ние после́днего четверга́ пе́ред Вели́ким посто́м у не́которых европе́йских наро́дов. Сле́дующие за ним пя́тница и суббо́та бы́ли по́стными, а в воскресе́нье, понеде́льник и вто́рник е́ли скоро́мную пищу́.</a:t>
            </a:r>
          </a:p>
        </p:txBody>
      </p:sp>
    </p:spTree>
    <p:extLst>
      <p:ext uri="{BB962C8B-B14F-4D97-AF65-F5344CB8AC3E}">
        <p14:creationId xmlns:p14="http://schemas.microsoft.com/office/powerpoint/2010/main" val="3997647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Жирный четверг может иметь место между 29 января и 4 марта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9077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Хотя посты сейчас обычно не соблюдают, в четверг по-прежнему готовят обильную еду, с большим количеством мяса, на свином сале пекут традиционные пончики (польск. pączki), оладьи, пышки, хворост (польск. pampuchy, racuchy, chrust). В городах в «жирный четверг» пончики продают и в магазинах, и на открытых лотках. В Олькушском повяте хозяйки в старину брали пончики и оладьи в корчму и там веселились, танцевали под музыку, стараясь подскакивать как можно выше, так как считалось, что от этого конопля будет высокой.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1534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onkurs jedzenia pączkó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978" y="384790"/>
            <a:ext cx="10087673" cy="5674187"/>
          </a:xfrm>
        </p:spPr>
      </p:pic>
    </p:spTree>
    <p:extLst>
      <p:ext uri="{BB962C8B-B14F-4D97-AF65-F5344CB8AC3E}">
        <p14:creationId xmlns:p14="http://schemas.microsoft.com/office/powerpoint/2010/main" val="56786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729" y="-3323"/>
            <a:ext cx="10284542" cy="686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77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392" y="11327"/>
            <a:ext cx="10264877" cy="684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39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67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0994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166</Words>
  <Application>Microsoft Office PowerPoint</Application>
  <PresentationFormat>Panoramiczny</PresentationFormat>
  <Paragraphs>8</Paragraphs>
  <Slides>12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Motyw pakietu Office</vt:lpstr>
      <vt:lpstr>Tłusty czwartek</vt:lpstr>
      <vt:lpstr>Prezentacja programu PowerPoint</vt:lpstr>
      <vt:lpstr>Название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Спасибо за внимание!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Tłusty czwartek</dc:title>
  <dc:creator>Dalia Sadowska</dc:creator>
  <cp:lastModifiedBy>Dalia Sadowska</cp:lastModifiedBy>
  <cp:revision>8</cp:revision>
  <dcterms:created xsi:type="dcterms:W3CDTF">2019-11-29T00:48:02Z</dcterms:created>
  <dcterms:modified xsi:type="dcterms:W3CDTF">2019-11-29T06:03:43Z</dcterms:modified>
</cp:coreProperties>
</file>