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0" r:id="rId3"/>
    <p:sldId id="256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858280" cy="18158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Sandra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Yeye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Mesang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 of the first course in Grodno State Agrarian University (Management)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143644"/>
            <a:ext cx="5143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Verdana" pitchFamily="34" charset="0"/>
              </a:rPr>
              <a:t>Republic of Cameroon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" name="Рисунок 5" descr="maxresdefault.jpg"/>
          <p:cNvPicPr>
            <a:picLocks noChangeAspect="1"/>
          </p:cNvPicPr>
          <p:nvPr/>
        </p:nvPicPr>
        <p:blipFill>
          <a:blip r:embed="rId2"/>
          <a:srcRect l="20136" t="25925" r="41401" b="29492"/>
          <a:stretch>
            <a:fillRect/>
          </a:stretch>
        </p:blipFill>
        <p:spPr bwMode="auto">
          <a:xfrm>
            <a:off x="857224" y="4000504"/>
            <a:ext cx="34290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00364" y="3000372"/>
            <a:ext cx="3376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TRIBAL WEARS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2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26833" b="17923"/>
          <a:stretch>
            <a:fillRect/>
          </a:stretch>
        </p:blipFill>
        <p:spPr>
          <a:xfrm>
            <a:off x="6597650" y="2857500"/>
            <a:ext cx="2546350" cy="4000500"/>
          </a:xfrm>
        </p:spPr>
      </p:pic>
      <p:pic>
        <p:nvPicPr>
          <p:cNvPr id="5" name="Рисунок 4" descr="Screenshot_20.jpg"/>
          <p:cNvPicPr>
            <a:picLocks noChangeAspect="1"/>
          </p:cNvPicPr>
          <p:nvPr/>
        </p:nvPicPr>
        <p:blipFill>
          <a:blip r:embed="rId3" cstate="print"/>
          <a:srcRect t="19643" b="23214"/>
          <a:stretch>
            <a:fillRect/>
          </a:stretch>
        </p:blipFill>
        <p:spPr>
          <a:xfrm>
            <a:off x="0" y="2714596"/>
            <a:ext cx="2428860" cy="4143404"/>
          </a:xfrm>
          <a:prstGeom prst="rect">
            <a:avLst/>
          </a:prstGeom>
        </p:spPr>
      </p:pic>
      <p:pic>
        <p:nvPicPr>
          <p:cNvPr id="6" name="Содержимое 3" descr="Screenshot_2019.jpg"/>
          <p:cNvPicPr>
            <a:picLocks noChangeAspect="1"/>
          </p:cNvPicPr>
          <p:nvPr/>
        </p:nvPicPr>
        <p:blipFill>
          <a:blip r:embed="rId4" cstate="print"/>
          <a:srcRect t="18309" b="32760"/>
          <a:stretch>
            <a:fillRect/>
          </a:stretch>
        </p:blipFill>
        <p:spPr>
          <a:xfrm>
            <a:off x="2643174" y="0"/>
            <a:ext cx="3857652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m.jpg"/>
          <p:cNvPicPr>
            <a:picLocks noChangeAspect="1"/>
          </p:cNvPicPr>
          <p:nvPr/>
        </p:nvPicPr>
        <p:blipFill>
          <a:blip r:embed="rId2"/>
          <a:srcRect t="16981" r="3448" b="13207"/>
          <a:stretch>
            <a:fillRect/>
          </a:stretch>
        </p:blipFill>
        <p:spPr>
          <a:xfrm>
            <a:off x="-3894" y="245482"/>
            <a:ext cx="2718506" cy="4112212"/>
          </a:xfrm>
          <a:prstGeom prst="rect">
            <a:avLst/>
          </a:prstGeom>
        </p:spPr>
      </p:pic>
      <p:pic>
        <p:nvPicPr>
          <p:cNvPr id="5" name="Содержимое 3" descr="Screenshot_2019112.jpg"/>
          <p:cNvPicPr>
            <a:picLocks noChangeAspect="1"/>
          </p:cNvPicPr>
          <p:nvPr/>
        </p:nvPicPr>
        <p:blipFill>
          <a:blip r:embed="rId3" cstate="print"/>
          <a:srcRect t="21466" b="21711"/>
          <a:stretch>
            <a:fillRect/>
          </a:stretch>
        </p:blipFill>
        <p:spPr>
          <a:xfrm>
            <a:off x="6072166" y="1571612"/>
            <a:ext cx="3071834" cy="4429156"/>
          </a:xfrm>
          <a:prstGeom prst="rect">
            <a:avLst/>
          </a:prstGeom>
        </p:spPr>
      </p:pic>
      <p:pic>
        <p:nvPicPr>
          <p:cNvPr id="6" name="Содержимое 3" descr="Screenshot_20191m.jpg"/>
          <p:cNvPicPr>
            <a:picLocks noChangeAspect="1"/>
          </p:cNvPicPr>
          <p:nvPr/>
        </p:nvPicPr>
        <p:blipFill>
          <a:blip r:embed="rId4"/>
          <a:srcRect t="26201" b="15398"/>
          <a:stretch>
            <a:fillRect/>
          </a:stretch>
        </p:blipFill>
        <p:spPr>
          <a:xfrm>
            <a:off x="2786050" y="928670"/>
            <a:ext cx="3214710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2357430"/>
            <a:ext cx="64940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</a:rPr>
              <a:t>Thanks for attention!</a:t>
            </a:r>
            <a:endParaRPr lang="fr-FR" sz="5400" dirty="0"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</TotalTime>
  <Words>28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БУРЛАКИНА ЕЛЕНА СЕРГЕЕВНА</dc:creator>
  <cp:lastModifiedBy>БУРЛАКИНА ЕЛЕНА СЕРГЕЕВНА</cp:lastModifiedBy>
  <cp:revision>3</cp:revision>
  <dcterms:modified xsi:type="dcterms:W3CDTF">2019-11-29T05:11:04Z</dcterms:modified>
</cp:coreProperties>
</file>