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39" r:id="rId2"/>
    <p:sldId id="438" r:id="rId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УДОРОВА ЛЮДМИЛА ВЯЧЕСЛАВОВНА" initials="ДЛВ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2E8"/>
    <a:srgbClr val="243F5F"/>
    <a:srgbClr val="121F30"/>
    <a:srgbClr val="1E314C"/>
    <a:srgbClr val="1A2D46"/>
    <a:srgbClr val="000000"/>
    <a:srgbClr val="800000"/>
    <a:srgbClr val="286A7C"/>
    <a:srgbClr val="4B6F9B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3" autoAdjust="0"/>
  </p:normalViewPr>
  <p:slideViewPr>
    <p:cSldViewPr>
      <p:cViewPr varScale="1">
        <p:scale>
          <a:sx n="74" d="100"/>
          <a:sy n="74" d="100"/>
        </p:scale>
        <p:origin x="98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56AF-8A25-430D-823B-DDF524D976E8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E4D9-D29A-40B4-91AB-64F619A3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7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30A18-1698-4F21-AB8E-842108A06DE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3F6A2-EE62-4A14-A887-259A5458C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7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3F6A2-EE62-4A14-A887-259A5458C7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4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3F6A2-EE62-4A14-A887-259A5458C7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0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1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7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2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4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9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5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2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0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DFDB1-BF0C-4C1B-B701-2A6903893F67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C21F-017C-44BA-A568-9E6962CA2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3841" y="-5257"/>
            <a:ext cx="9144003" cy="5143502"/>
            <a:chOff x="-3" y="0"/>
            <a:chExt cx="9144003" cy="51435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2" y="0"/>
              <a:ext cx="9144002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1" y="0"/>
              <a:ext cx="9144001" cy="1347614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5000">
                  <a:schemeClr val="accent1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9" descr="https://content.freelancehunt.com/textattach/90ee2/3d17f/710553/158910979720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" t="19008" b="19391"/>
            <a:stretch/>
          </p:blipFill>
          <p:spPr bwMode="auto">
            <a:xfrm rot="16200000" flipH="1">
              <a:off x="-1221854" y="1221856"/>
              <a:ext cx="5143498" cy="269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1640" cy="897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3" y="915566"/>
              <a:ext cx="2987827" cy="422793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rgbClr val="FFFFFF"/>
                </a:gs>
                <a:gs pos="91000">
                  <a:srgbClr val="FFFFFF">
                    <a:alpha val="76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04448" y="4567184"/>
            <a:ext cx="543396" cy="5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3542974" y="217651"/>
            <a:ext cx="5263702" cy="68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25400" dist="38100" dir="2700000" algn="tl">
                    <a:schemeClr val="tx1">
                      <a:alpha val="89000"/>
                    </a:schemeClr>
                  </a:outerShdw>
                </a:effectLst>
                <a:latin typeface="Impact" pitchFamily="34" charset="0"/>
                <a:ea typeface="+mj-ea"/>
                <a:cs typeface="Arial" charset="0"/>
              </a:rPr>
              <a:t>Итоги рейтинга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331640" y="1368849"/>
          <a:ext cx="6096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70557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103293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88693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rgbClr val="243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2021-2022</a:t>
                      </a:r>
                      <a:endParaRPr lang="ru-RU" sz="2800" dirty="0"/>
                    </a:p>
                  </a:txBody>
                  <a:tcPr>
                    <a:solidFill>
                      <a:srgbClr val="243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2022-2023</a:t>
                      </a:r>
                      <a:endParaRPr lang="ru-RU" sz="2800" dirty="0"/>
                    </a:p>
                  </a:txBody>
                  <a:tcPr>
                    <a:solidFill>
                      <a:srgbClr val="243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Индекс А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479</a:t>
                      </a:r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483 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9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Индекс В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1 197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1 208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80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Индекс С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1 437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1 244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6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Индекс </a:t>
                      </a:r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610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742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9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Индекс Е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1 067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1154</a:t>
                      </a:r>
                      <a:endParaRPr lang="ru-RU" sz="2800" dirty="0"/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D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D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5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6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3" y="51470"/>
            <a:ext cx="9144003" cy="5143502"/>
            <a:chOff x="-3" y="0"/>
            <a:chExt cx="9144003" cy="51435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2" y="0"/>
              <a:ext cx="9144002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1" y="0"/>
              <a:ext cx="9144001" cy="64869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5000">
                  <a:schemeClr val="accent1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9" descr="https://content.freelancehunt.com/textattach/90ee2/3d17f/710553/158910979720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" t="19008" b="19391"/>
            <a:stretch/>
          </p:blipFill>
          <p:spPr bwMode="auto">
            <a:xfrm rot="16200000" flipH="1">
              <a:off x="-1221854" y="1221856"/>
              <a:ext cx="5143498" cy="269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1640" cy="897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3" y="915566"/>
              <a:ext cx="2987827" cy="422793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rgbClr val="FFFFFF"/>
                </a:gs>
                <a:gs pos="91000">
                  <a:srgbClr val="FFFFFF">
                    <a:alpha val="76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04448" y="4567184"/>
            <a:ext cx="543396" cy="5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787804" y="4733464"/>
            <a:ext cx="56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339752" y="-31774"/>
            <a:ext cx="6750494" cy="68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25400" dist="38100" dir="2700000" algn="tl">
                    <a:schemeClr val="tx1">
                      <a:alpha val="89000"/>
                    </a:schemeClr>
                  </a:outerShdw>
                </a:effectLst>
                <a:latin typeface="Impact" pitchFamily="34" charset="0"/>
                <a:ea typeface="+mj-ea"/>
                <a:cs typeface="Arial" charset="0"/>
              </a:rPr>
              <a:t>Итоги рейтинга 2022-2023 уч. года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94244"/>
              </p:ext>
            </p:extLst>
          </p:nvPr>
        </p:nvGraphicFramePr>
        <p:xfrm>
          <a:off x="53752" y="558227"/>
          <a:ext cx="9036494" cy="4610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4">
                  <a:extLst>
                    <a:ext uri="{9D8B030D-6E8A-4147-A177-3AD203B41FA5}">
                      <a16:colId xmlns:a16="http://schemas.microsoft.com/office/drawing/2014/main" val="68124321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6436762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43333749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60356798"/>
                    </a:ext>
                  </a:extLst>
                </a:gridCol>
                <a:gridCol w="584180">
                  <a:extLst>
                    <a:ext uri="{9D8B030D-6E8A-4147-A177-3AD203B41FA5}">
                      <a16:colId xmlns:a16="http://schemas.microsoft.com/office/drawing/2014/main" val="2826369170"/>
                    </a:ext>
                  </a:extLst>
                </a:gridCol>
                <a:gridCol w="783972">
                  <a:extLst>
                    <a:ext uri="{9D8B030D-6E8A-4147-A177-3AD203B41FA5}">
                      <a16:colId xmlns:a16="http://schemas.microsoft.com/office/drawing/2014/main" val="10012449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8674023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3822455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115586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3927916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55660016"/>
                    </a:ext>
                  </a:extLst>
                </a:gridCol>
                <a:gridCol w="827586">
                  <a:extLst>
                    <a:ext uri="{9D8B030D-6E8A-4147-A177-3AD203B41FA5}">
                      <a16:colId xmlns:a16="http://schemas.microsoft.com/office/drawing/2014/main" val="3765427751"/>
                    </a:ext>
                  </a:extLst>
                </a:gridCol>
              </a:tblGrid>
              <a:tr h="2710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</a:rPr>
                        <a:t>Факультет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u="none" strike="noStrike" dirty="0" smtClean="0">
                          <a:effectLst/>
                        </a:rPr>
                        <a:t>%</a:t>
                      </a:r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 smtClean="0">
                          <a:effectLst/>
                        </a:rPr>
                        <a:t>%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</a:rPr>
                        <a:t>C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r>
                        <a:rPr lang="ru-RU" sz="2000" b="0" u="none" strike="noStrike" dirty="0" smtClean="0">
                          <a:effectLst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</a:rPr>
                        <a:t>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 smtClean="0">
                          <a:effectLst/>
                        </a:rPr>
                        <a:t>%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</a:rPr>
                        <a:t>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 smtClean="0">
                          <a:effectLst/>
                        </a:rPr>
                        <a:t>%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1840716641"/>
                  </a:ext>
                </a:extLst>
              </a:tr>
              <a:tr h="1367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>
                          <a:effectLst/>
                        </a:rPr>
                        <a:t>ИСФ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1,5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23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71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35,1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60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29,7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45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202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259200069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>
                          <a:effectLst/>
                        </a:rPr>
                        <a:t>Педфак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2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20,7</a:t>
                      </a:r>
                      <a:endParaRPr lang="ru-RU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102</a:t>
                      </a:r>
                      <a:endParaRPr lang="ru-RU" sz="2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39,1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68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26,1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37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14,2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261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279507053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 err="1">
                          <a:effectLst/>
                        </a:rPr>
                        <a:t>ФаМИ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15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85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212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32,0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125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18,9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225</a:t>
                      </a:r>
                      <a:endParaRPr lang="ru-RU" sz="2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662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391870071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>
                          <a:effectLst/>
                        </a:rPr>
                        <a:t>ФБиЭ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22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</a:rPr>
                        <a:t>7,2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101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32,9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130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42,3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40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307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4258034611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>
                          <a:effectLst/>
                        </a:rPr>
                        <a:t>ФИиД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62</a:t>
                      </a:r>
                      <a:endParaRPr lang="ru-RU" sz="2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22,8</a:t>
                      </a:r>
                      <a:endParaRPr lang="ru-RU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83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24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66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24,3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37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272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3328923415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>
                          <a:effectLst/>
                        </a:rPr>
                        <a:t>ФИКТ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74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</a:rPr>
                        <a:t>13,1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162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28,6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97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49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184</a:t>
                      </a:r>
                      <a:endParaRPr lang="ru-RU" sz="2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32,5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566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2451903222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>
                          <a:effectLst/>
                        </a:rPr>
                        <a:t>Филфак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63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13,9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166</a:t>
                      </a:r>
                      <a:endParaRPr lang="ru-RU" sz="2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125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27,6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56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43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453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522324875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>
                          <a:effectLst/>
                        </a:rPr>
                        <a:t>ФИТМ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9,4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82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32,0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91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35,5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29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256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2893251278"/>
                  </a:ext>
                </a:extLst>
              </a:tr>
              <a:tr h="1367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>
                          <a:effectLst/>
                        </a:rPr>
                        <a:t>ФП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11,8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37,9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40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26,1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34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153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3759048617"/>
                  </a:ext>
                </a:extLst>
              </a:tr>
              <a:tr h="1367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>
                          <a:effectLst/>
                        </a:rPr>
                        <a:t>ФТФ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2,6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116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37,9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115</a:t>
                      </a:r>
                      <a:endParaRPr lang="ru-RU" sz="2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37,6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306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3894289191"/>
                  </a:ext>
                </a:extLst>
              </a:tr>
              <a:tr h="1367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>
                          <a:effectLst/>
                        </a:rPr>
                        <a:t>ФФК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70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101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45,9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40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220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2383346243"/>
                  </a:ext>
                </a:extLst>
              </a:tr>
              <a:tr h="1367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>
                          <a:effectLst/>
                        </a:rPr>
                        <a:t>ФЭУ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36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10,2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100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28,4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78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37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101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28,7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352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1204673316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>
                          <a:effectLst/>
                        </a:rPr>
                        <a:t>Юрфак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99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</a:rPr>
                        <a:t>12,1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275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33,5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131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effectLst/>
                        </a:rPr>
                        <a:t>92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/>
                        </a:rPr>
                        <a:t>224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821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739088055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1" u="none" strike="noStrike" dirty="0">
                          <a:effectLst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483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1208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1244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742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1154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/>
                        </a:rPr>
                        <a:t>4831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1" marR="2581" marT="2581" marB="0" anchor="b"/>
                </a:tc>
                <a:extLst>
                  <a:ext uri="{0D108BD9-81ED-4DB2-BD59-A6C34878D82A}">
                    <a16:rowId xmlns:a16="http://schemas.microsoft.com/office/drawing/2014/main" val="265218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2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11937</TotalTime>
  <Words>216</Words>
  <Application>Microsoft Office PowerPoint</Application>
  <PresentationFormat>Экран (16:9)</PresentationFormat>
  <Paragraphs>205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ДУДОРОВА ЛЮДМИЛА ВЯЧЕСЛАВОВНА</dc:creator>
  <cp:lastModifiedBy>Романовский Юрий Яцентович</cp:lastModifiedBy>
  <cp:revision>787</cp:revision>
  <cp:lastPrinted>2022-10-31T06:24:33Z</cp:lastPrinted>
  <dcterms:created xsi:type="dcterms:W3CDTF">2019-10-11T13:12:42Z</dcterms:created>
  <dcterms:modified xsi:type="dcterms:W3CDTF">2024-03-19T09:46:05Z</dcterms:modified>
</cp:coreProperties>
</file>