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1043" r:id="rId3"/>
    <p:sldId id="1044" r:id="rId4"/>
    <p:sldId id="1045" r:id="rId5"/>
    <p:sldId id="1046" r:id="rId6"/>
    <p:sldId id="1048" r:id="rId7"/>
    <p:sldId id="1049" r:id="rId8"/>
    <p:sldId id="1050" r:id="rId9"/>
    <p:sldId id="1051" r:id="rId10"/>
    <p:sldId id="1052" r:id="rId11"/>
    <p:sldId id="1053" r:id="rId12"/>
    <p:sldId id="1054" r:id="rId13"/>
    <p:sldId id="1055" r:id="rId14"/>
    <p:sldId id="1056" r:id="rId15"/>
    <p:sldId id="1057" r:id="rId16"/>
    <p:sldId id="1058" r:id="rId17"/>
    <p:sldId id="1060" r:id="rId18"/>
    <p:sldId id="1061" r:id="rId19"/>
    <p:sldId id="1062" r:id="rId20"/>
    <p:sldId id="1063" r:id="rId21"/>
    <p:sldId id="1064" r:id="rId22"/>
    <p:sldId id="1065" r:id="rId23"/>
    <p:sldId id="1066" r:id="rId24"/>
    <p:sldId id="1067" r:id="rId25"/>
    <p:sldId id="1068" r:id="rId26"/>
    <p:sldId id="1069" r:id="rId27"/>
    <p:sldId id="1070" r:id="rId28"/>
    <p:sldId id="1071" r:id="rId29"/>
    <p:sldId id="1072" r:id="rId30"/>
    <p:sldId id="1076" r:id="rId31"/>
    <p:sldId id="1074" r:id="rId32"/>
    <p:sldId id="1077" r:id="rId33"/>
    <p:sldId id="1075" r:id="rId34"/>
    <p:sldId id="1078" r:id="rId35"/>
    <p:sldId id="1079" r:id="rId36"/>
    <p:sldId id="1080" r:id="rId37"/>
    <p:sldId id="1081" r:id="rId38"/>
    <p:sldId id="1082" r:id="rId39"/>
    <p:sldId id="1083" r:id="rId40"/>
    <p:sldId id="1084" r:id="rId41"/>
    <p:sldId id="1085" r:id="rId42"/>
    <p:sldId id="1086" r:id="rId43"/>
    <p:sldId id="1087" r:id="rId44"/>
    <p:sldId id="1088" r:id="rId45"/>
    <p:sldId id="1089" r:id="rId46"/>
    <p:sldId id="1090" r:id="rId47"/>
    <p:sldId id="1091" r:id="rId48"/>
    <p:sldId id="1092" r:id="rId49"/>
    <p:sldId id="1093" r:id="rId50"/>
    <p:sldId id="1094" r:id="rId51"/>
    <p:sldId id="1095" r:id="rId52"/>
    <p:sldId id="1096" r:id="rId53"/>
    <p:sldId id="1097" r:id="rId54"/>
    <p:sldId id="1098" r:id="rId55"/>
    <p:sldId id="1099" r:id="rId56"/>
    <p:sldId id="1102" r:id="rId57"/>
    <p:sldId id="1100" r:id="rId58"/>
    <p:sldId id="1103" r:id="rId59"/>
    <p:sldId id="1105" r:id="rId60"/>
    <p:sldId id="1106" r:id="rId61"/>
    <p:sldId id="1107" r:id="rId62"/>
    <p:sldId id="1109" r:id="rId63"/>
    <p:sldId id="1110" r:id="rId64"/>
    <p:sldId id="1111" r:id="rId65"/>
    <p:sldId id="1112" r:id="rId66"/>
    <p:sldId id="1113" r:id="rId67"/>
    <p:sldId id="1114" r:id="rId68"/>
    <p:sldId id="1117" r:id="rId69"/>
    <p:sldId id="1118" r:id="rId70"/>
    <p:sldId id="1115" r:id="rId71"/>
    <p:sldId id="1116" r:id="rId72"/>
    <p:sldId id="1119" r:id="rId73"/>
    <p:sldId id="1120" r:id="rId74"/>
  </p:sldIdLst>
  <p:sldSz cx="9144000" cy="6858000" type="screen4x3"/>
  <p:notesSz cx="6858000" cy="9144000"/>
  <p:photoAlbum layout="1picTitle" frame="frameStyle6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0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88000">
              <a:schemeClr val="bg2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2700161-E30E-4D5C-8218-6AA14C1DD254}" type="datetimeFigureOut">
              <a:rPr lang="ru-RU" smtClean="0"/>
              <a:t>15.10.2015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48AC953-19F7-4D18-84D1-2434FE72CFEA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TLukina\Desktop\виктория буталевич\IMG_20151011_1209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4" t="11611" r="18297" b="8375"/>
          <a:stretch/>
        </p:blipFill>
        <p:spPr bwMode="auto">
          <a:xfrm>
            <a:off x="6642463" y="3142247"/>
            <a:ext cx="2501537" cy="3716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60848"/>
            <a:ext cx="7117180" cy="9163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ФОТОАЛЬБОМ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3068960"/>
            <a:ext cx="711718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  <a:cs typeface="Times New Roman" pitchFamily="18" charset="0"/>
              </a:rPr>
              <a:t>«МАМИНА РАДОСТЬ»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Segoe Print" pitchFamily="2" charset="0"/>
              <a:cs typeface="Times New Roman" pitchFamily="18" charset="0"/>
            </a:endParaRPr>
          </a:p>
        </p:txBody>
      </p:sp>
      <p:pic>
        <p:nvPicPr>
          <p:cNvPr id="1029" name="Picture 5" descr="C:\Users\TLukina\Desktop\семья ольги сыровой\июль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832"/>
            <a:ext cx="1977292" cy="2985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TLukina\Desktop\богдан настя\miron__0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" r="16750"/>
          <a:stretch/>
        </p:blipFill>
        <p:spPr bwMode="auto">
          <a:xfrm>
            <a:off x="1888679" y="11832"/>
            <a:ext cx="2709293" cy="2246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TLukina\Desktop\дарья кашета\DSC_083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98" r="11921"/>
          <a:stretch/>
        </p:blipFill>
        <p:spPr bwMode="auto">
          <a:xfrm>
            <a:off x="-32665" y="3493810"/>
            <a:ext cx="2113613" cy="3320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TLukina\Desktop\ольга позняк\IMG-368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213" y="4244269"/>
            <a:ext cx="3855526" cy="2570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TLukina\Desktop\петрукович алена\IMG_099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-43643"/>
            <a:ext cx="2123728" cy="3185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TLukina\Desktop\петрукович алена\DSCN5087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12" r="5709" b="12740"/>
          <a:stretch/>
        </p:blipFill>
        <p:spPr bwMode="auto">
          <a:xfrm>
            <a:off x="4355976" y="15396"/>
            <a:ext cx="2874799" cy="2214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55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483567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Есть у меня счастье — милый мой сынишка!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Голубые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глазки, длинные реснички,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Гномик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как из сказки!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Милый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мой зайчишка!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Нежный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, как котёнок, сладкий, как конфета.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Мой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родной ребенок — ты мой лучик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света!</a:t>
            </a:r>
            <a:endParaRPr lang="ru-RU" sz="1800" b="1" dirty="0">
              <a:effectLst/>
              <a:latin typeface="Segoe Print" pitchFamily="2" charset="0"/>
              <a:ea typeface="Calibri"/>
              <a:cs typeface="Times New Roman"/>
            </a:endParaRPr>
          </a:p>
        </p:txBody>
      </p:sp>
      <p:pic>
        <p:nvPicPr>
          <p:cNvPr id="3" name="Рисунок 2" descr="SAM_3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530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404664"/>
            <a:ext cx="7125113" cy="665044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Мамочка, у тебя была мечта? — Была! — А сейчас? — А сейчас идет рядом и задает вопросы</a:t>
            </a:r>
            <a:r>
              <a:rPr lang="ru-RU" sz="1800" b="1" dirty="0" smtClean="0">
                <a:latin typeface="Segoe Print" pitchFamily="2" charset="0"/>
              </a:rPr>
              <a:t>!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007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162" y="1125475"/>
            <a:ext cx="3956054" cy="5275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080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404664"/>
            <a:ext cx="7125113" cy="432048"/>
          </a:xfrm>
        </p:spPr>
        <p:txBody>
          <a:bodyPr/>
          <a:lstStyle/>
          <a:p>
            <a:r>
              <a:rPr lang="ru-RU" sz="1800" b="1" dirty="0">
                <a:latin typeface="Segoe Print" pitchFamily="2" charset="0"/>
              </a:rPr>
              <a:t>Самый близкий человек для женщины — это её </a:t>
            </a:r>
            <a:r>
              <a:rPr lang="ru-RU" sz="1800" b="1" dirty="0" smtClean="0">
                <a:latin typeface="Segoe Print" pitchFamily="2" charset="0"/>
              </a:rPr>
              <a:t>ребенок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N32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9117"/>
            <a:ext cx="7323997" cy="5492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891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1" cy="737052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Ребенок — это когда спишь на самом краю кровати</a:t>
            </a:r>
            <a:r>
              <a:rPr lang="ru-RU" sz="1800" b="1" dirty="0" smtClean="0">
                <a:latin typeface="Segoe Print" pitchFamily="2" charset="0"/>
              </a:rPr>
              <a:t>,</a:t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а</a:t>
            </a:r>
            <a:r>
              <a:rPr lang="ru-RU" sz="1800" b="1" dirty="0">
                <a:latin typeface="Segoe Print" pitchFamily="2" charset="0"/>
              </a:rPr>
              <a:t> в центре лежит звездочка</a:t>
            </a:r>
            <a:r>
              <a:rPr lang="ru-RU" sz="1800" b="1" dirty="0" smtClean="0">
                <a:latin typeface="Segoe Print" pitchFamily="2" charset="0"/>
              </a:rPr>
              <a:t>!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N45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509" y="1214955"/>
            <a:ext cx="6913883" cy="5185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567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920879" cy="72008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Материнская любовь - самый лучший пример продуктивной любви; сама ее сущность - забота и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ответственность 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N48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01" y="1160963"/>
            <a:ext cx="6985867" cy="5239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614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1"/>
            <a:ext cx="8784976" cy="1296144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Счастье для мамы-улыбка младенца</a:t>
            </a:r>
            <a:r>
              <a:rPr lang="ru-RU" sz="1800" b="1" dirty="0" smtClean="0">
                <a:latin typeface="Segoe Print" pitchFamily="2" charset="0"/>
              </a:rPr>
              <a:t>, что </a:t>
            </a:r>
            <a:r>
              <a:rPr lang="ru-RU" sz="1800" b="1" dirty="0">
                <a:latin typeface="Segoe Print" pitchFamily="2" charset="0"/>
              </a:rPr>
              <a:t>месяцами носила под </a:t>
            </a:r>
            <a:r>
              <a:rPr lang="ru-RU" sz="1800" b="1" dirty="0" smtClean="0">
                <a:latin typeface="Segoe Print" pitchFamily="2" charset="0"/>
              </a:rPr>
              <a:t>сердцем…Первое </a:t>
            </a:r>
            <a:r>
              <a:rPr lang="ru-RU" sz="1800" b="1" dirty="0">
                <a:latin typeface="Segoe Print" pitchFamily="2" charset="0"/>
              </a:rPr>
              <a:t>слово и первый шажок</a:t>
            </a:r>
            <a:r>
              <a:rPr lang="ru-RU" sz="1800" b="1" dirty="0" smtClean="0">
                <a:latin typeface="Segoe Print" pitchFamily="2" charset="0"/>
              </a:rPr>
              <a:t>, когда </a:t>
            </a:r>
            <a:r>
              <a:rPr lang="ru-RU" sz="1800" b="1" dirty="0">
                <a:latin typeface="Segoe Print" pitchFamily="2" charset="0"/>
              </a:rPr>
              <a:t>на руках засыпает сынок. Счастье ее не измерять годами… Счастье для женщины просто быть МАМОЙ!</a:t>
            </a:r>
          </a:p>
        </p:txBody>
      </p:sp>
      <p:pic>
        <p:nvPicPr>
          <p:cNvPr id="3" name="Рисунок 2" descr="^0DF63EDC349968A0E06B3BC5CEB3B42480F99E03D4DF6A2D43^pimgpsh_fullsize_distr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758" y="1484989"/>
            <a:ext cx="6818626" cy="5114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312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649" y="332657"/>
            <a:ext cx="7125113" cy="720080"/>
          </a:xfrm>
        </p:spPr>
        <p:txBody>
          <a:bodyPr/>
          <a:lstStyle/>
          <a:p>
            <a:pPr algn="just"/>
            <a:r>
              <a:rPr lang="ru-RU" sz="1800" b="1" dirty="0">
                <a:latin typeface="Segoe Print" pitchFamily="2" charset="0"/>
              </a:rPr>
              <a:t>Мой малыш — он самый милый, самый умный и красивый, самый человек родной, мой сыночек дорогой!</a:t>
            </a:r>
          </a:p>
        </p:txBody>
      </p:sp>
      <p:pic>
        <p:nvPicPr>
          <p:cNvPr id="3" name="Рисунок 2" descr="e9LFcI7_iH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04" y="1178961"/>
            <a:ext cx="6961871" cy="5221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863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188640"/>
            <a:ext cx="7125113" cy="521028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Есть особый талант - талант материнства</a:t>
            </a:r>
          </a:p>
        </p:txBody>
      </p:sp>
      <p:pic>
        <p:nvPicPr>
          <p:cNvPr id="3" name="Рисунок 2" descr="NTgskxdwoq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559" y="764704"/>
            <a:ext cx="3456384" cy="5763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017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1202"/>
            <a:ext cx="8496943" cy="1745630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/>
            </a:r>
            <a:b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- От земли и до луны, а потом обратно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-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Вот как я тебя люблю! Разве не понятно?..</a:t>
            </a:r>
            <a:br>
              <a:rPr lang="ru-RU" sz="1800" b="1" dirty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Подоткнув со всех сторон зайке одеяло,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Тихо-тихо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перед сном мама прошептала:</a:t>
            </a:r>
            <a:br>
              <a:rPr lang="ru-RU" sz="1800" b="1" dirty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- Это очень-очень много, это так приятно,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Когда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любят до луны, а потом обратно!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/>
            </a:r>
            <a:b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bQvIxhKFNI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1916832"/>
            <a:ext cx="7904163" cy="475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579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3439" y="332656"/>
            <a:ext cx="7125113" cy="72008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Многие детские игры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– </a:t>
            </a:r>
            <a:b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подражание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серьезной деятельности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взрослых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99-SXF0aS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870" y="1124744"/>
            <a:ext cx="3384376" cy="5631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240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88640"/>
            <a:ext cx="8568952" cy="1224136"/>
          </a:xfrm>
        </p:spPr>
        <p:txBody>
          <a:bodyPr/>
          <a:lstStyle/>
          <a:p>
            <a:pPr algn="just"/>
            <a:r>
              <a:rPr lang="ru-RU" sz="1600" b="1" dirty="0">
                <a:solidFill>
                  <a:srgbClr val="000000"/>
                </a:solidFill>
                <a:latin typeface="Segoe Print" pitchFamily="2" charset="0"/>
              </a:rPr>
              <a:t>Семья - это маленькая страна, в которой ПАПА - президент, МАМА - министр финансов, министр здравоохранения, министр культуры и чрезвычайных ситуаций в семье. А РЕБЁНОК - это народ, который постоянно что - то требует, возмущается и </a:t>
            </a:r>
            <a:r>
              <a:rPr lang="ru-RU" sz="1600" b="1">
                <a:solidFill>
                  <a:srgbClr val="000000"/>
                </a:solidFill>
                <a:latin typeface="Segoe Print" pitchFamily="2" charset="0"/>
              </a:rPr>
              <a:t>устраивает </a:t>
            </a:r>
            <a:r>
              <a:rPr lang="ru-RU" sz="1600" b="1" smtClean="0">
                <a:solidFill>
                  <a:srgbClr val="000000"/>
                </a:solidFill>
                <a:latin typeface="Segoe Print" pitchFamily="2" charset="0"/>
              </a:rPr>
              <a:t>забастовки</a:t>
            </a:r>
            <a:endParaRPr lang="ru-RU" sz="1600" b="1" dirty="0">
              <a:latin typeface="Segoe Print" pitchFamily="2" charset="0"/>
            </a:endParaRPr>
          </a:p>
        </p:txBody>
      </p:sp>
      <p:pic>
        <p:nvPicPr>
          <p:cNvPr id="3" name="Рисунок 2" descr="июль (4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63" y="1646238"/>
            <a:ext cx="7177087" cy="475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696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51" y="260648"/>
            <a:ext cx="8424936" cy="1224137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Будто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медом мазаны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Кругленькие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щечки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И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так вкусно целовать их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У 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любимой дочки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!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Безымянный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85676"/>
            <a:ext cx="3471590" cy="5042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112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9"/>
            <a:ext cx="8136904" cy="108012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Счастье — это мягкие тёплые ладошки, за диваном фантики, на диване крошки… Что такое счастье? Проще не ответить!  Счастье есть у каждого, у кого есть дети!</a:t>
            </a:r>
            <a:endParaRPr lang="ru-RU" dirty="0"/>
          </a:p>
        </p:txBody>
      </p:sp>
      <p:pic>
        <p:nvPicPr>
          <p:cNvPr id="3" name="Рисунок 2" descr="FRNRshLMcAM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7553790" cy="5034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88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1"/>
            <a:ext cx="8712968" cy="1224136"/>
          </a:xfrm>
        </p:spPr>
        <p:txBody>
          <a:bodyPr/>
          <a:lstStyle/>
          <a:p>
            <a:pPr algn="ctr"/>
            <a:r>
              <a:rPr lang="ru-RU" sz="1800" b="1" dirty="0" smtClean="0">
                <a:latin typeface="Segoe Print" pitchFamily="2" charset="0"/>
              </a:rPr>
              <a:t>Счастлива…потому что пою колыбельную… потому что маленькие ручки путают мои волосы… потому что на руке засыпает смысл моей жизни… потому что целую каждый вечер пухленькую щёчку…счастлива…потому что мама…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5139обрезка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063" y="1646238"/>
            <a:ext cx="4841875" cy="475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374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60649"/>
            <a:ext cx="7125113" cy="1296144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Я пока не говорю,</a:t>
            </a:r>
            <a:br>
              <a:rPr lang="ru-RU" sz="1800" b="1" dirty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Только слоги повторю</a:t>
            </a:r>
            <a:br>
              <a:rPr lang="ru-RU" sz="1800" b="1" dirty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Ну а вырасту скажу:</a:t>
            </a:r>
            <a:br>
              <a:rPr lang="ru-RU" sz="1800" b="1" dirty="0"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Мама, я тебя люблю</a:t>
            </a:r>
            <a:r>
              <a:rPr lang="ru-RU" sz="1800" dirty="0">
                <a:latin typeface="Segoe Print" pitchFamily="2" charset="0"/>
                <a:ea typeface="Calibri"/>
                <a:cs typeface="Times New Roman"/>
              </a:rPr>
              <a:t>!</a:t>
            </a:r>
            <a:endParaRPr lang="ru-RU" sz="1800" dirty="0">
              <a:latin typeface="Segoe Print" pitchFamily="2" charset="0"/>
            </a:endParaRPr>
          </a:p>
        </p:txBody>
      </p:sp>
      <p:pic>
        <p:nvPicPr>
          <p:cNvPr id="3" name="Рисунок 2" descr="IMG_5154обрезка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188" y="1646238"/>
            <a:ext cx="3348037" cy="475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999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1"/>
            <a:ext cx="8280920" cy="720080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Самое дорогое ожерелье на шее женщины —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это </a:t>
            </a:r>
            <a:r>
              <a:rPr lang="ru-RU" sz="1800" b="1" dirty="0">
                <a:latin typeface="Segoe Print" pitchFamily="2" charset="0"/>
              </a:rPr>
              <a:t>руки обнимающего ребенка!</a:t>
            </a:r>
          </a:p>
        </p:txBody>
      </p:sp>
      <p:pic>
        <p:nvPicPr>
          <p:cNvPr id="3" name="Рисунок 2" descr="IMG_52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980728"/>
            <a:ext cx="4248472" cy="566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228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260648"/>
            <a:ext cx="7125113" cy="50405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Семья начинается с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детей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F21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20" y="980728"/>
            <a:ext cx="7442057" cy="5580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1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68952" cy="924475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Поцелую нежно мягкую ручонку, прикоснусь губами к носику едва... Сердце замирает от любви к дочурке...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Какое </a:t>
            </a:r>
            <a:r>
              <a:rPr lang="ru-RU" sz="1800" b="1" dirty="0">
                <a:latin typeface="Segoe Print" pitchFamily="2" charset="0"/>
              </a:rPr>
              <a:t>это счастье, что есть ты у меня</a:t>
            </a:r>
          </a:p>
        </p:txBody>
      </p:sp>
      <p:pic>
        <p:nvPicPr>
          <p:cNvPr id="3" name="Рисунок 2" descr="DSCF28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12776"/>
            <a:ext cx="3888432" cy="5185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368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8424936" cy="792088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Счастье – это когда у тебя есть большая,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дружная</a:t>
            </a:r>
            <a:r>
              <a:rPr lang="ru-RU" sz="1800" b="1" dirty="0">
                <a:latin typeface="Segoe Print" pitchFamily="2" charset="0"/>
              </a:rPr>
              <a:t>, заботливая, любящая семья</a:t>
            </a:r>
          </a:p>
        </p:txBody>
      </p:sp>
      <p:pic>
        <p:nvPicPr>
          <p:cNvPr id="3" name="Рисунок 2" descr="DSCF29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943" y="1052736"/>
            <a:ext cx="4104456" cy="54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389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649" y="260649"/>
            <a:ext cx="7125113" cy="792088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Когда кругом все удивительно, </a:t>
            </a:r>
            <a:b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ничто не вызывает удивления, это и есть детство</a:t>
            </a:r>
            <a:endParaRPr lang="ru-RU" dirty="0"/>
          </a:p>
        </p:txBody>
      </p:sp>
      <p:pic>
        <p:nvPicPr>
          <p:cNvPr id="3" name="Рисунок 2" descr="IMG_20150612_1740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81148"/>
            <a:ext cx="2992859" cy="5319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086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64896" cy="809060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Для папиной дочки- самый хороший мужчина </a:t>
            </a:r>
            <a:r>
              <a:rPr lang="ru-RU" sz="1800" b="1" dirty="0" smtClean="0">
                <a:latin typeface="Segoe Print" pitchFamily="2" charset="0"/>
              </a:rPr>
              <a:t>тот, </a:t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который </a:t>
            </a:r>
            <a:r>
              <a:rPr lang="ru-RU" sz="1800" b="1" dirty="0">
                <a:latin typeface="Segoe Print" pitchFamily="2" charset="0"/>
              </a:rPr>
              <a:t>её все время бережет и нежно </a:t>
            </a:r>
            <a:r>
              <a:rPr lang="ru-RU" sz="1800" b="1" dirty="0" smtClean="0">
                <a:latin typeface="Segoe Print" pitchFamily="2" charset="0"/>
              </a:rPr>
              <a:t>любит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20150725_1124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5"/>
            <a:ext cx="8424780" cy="4964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077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260648"/>
            <a:ext cx="8064896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Segoe Print" pitchFamily="2" charset="0"/>
              </a:rPr>
              <a:t>День со счастья начинается, Счастье встало раньше всех! Счастье маме улыбается, </a:t>
            </a:r>
            <a:r>
              <a:rPr lang="ru-RU" sz="1800" b="1" dirty="0" smtClean="0">
                <a:solidFill>
                  <a:schemeClr val="tx1"/>
                </a:solidFill>
                <a:latin typeface="Segoe Print" pitchFamily="2" charset="0"/>
              </a:rPr>
              <a:t>развернув </a:t>
            </a:r>
            <a:r>
              <a:rPr lang="ru-RU" sz="1800" b="1" dirty="0">
                <a:solidFill>
                  <a:schemeClr val="tx1"/>
                </a:solidFill>
                <a:latin typeface="Segoe Print" pitchFamily="2" charset="0"/>
              </a:rPr>
              <a:t>улыбку в </a:t>
            </a:r>
            <a:r>
              <a:rPr lang="ru-RU" sz="1800" b="1" dirty="0" smtClean="0">
                <a:solidFill>
                  <a:schemeClr val="tx1"/>
                </a:solidFill>
                <a:latin typeface="Segoe Print" pitchFamily="2" charset="0"/>
              </a:rPr>
              <a:t>смех</a:t>
            </a:r>
            <a:endParaRPr lang="ru-RU" sz="1800" b="1" dirty="0">
              <a:solidFill>
                <a:schemeClr val="tx1"/>
              </a:solidFill>
              <a:latin typeface="Segoe Print" pitchFamily="2" charset="0"/>
            </a:endParaRPr>
          </a:p>
        </p:txBody>
      </p:sp>
      <p:pic>
        <p:nvPicPr>
          <p:cNvPr id="3" name="Рисунок 2" descr="июль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7503039" cy="5060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175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7"/>
            <a:ext cx="8352928" cy="576064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Вся радость жизни умещается в улыбке ребенка!</a:t>
            </a:r>
          </a:p>
        </p:txBody>
      </p:sp>
      <p:pic>
        <p:nvPicPr>
          <p:cNvPr id="3" name="Рисунок 2" descr="uA7dCRq6FIk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80728"/>
            <a:ext cx="5563865" cy="556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877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532" y="404664"/>
            <a:ext cx="8424936" cy="665044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Первый подарок, который дает нам мать, - это жизнь, </a:t>
            </a: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>второй </a:t>
            </a:r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- любовь, и третий - понимание.</a:t>
            </a:r>
            <a:endParaRPr lang="ru-RU" sz="1800" dirty="0">
              <a:latin typeface="Segoe Print" pitchFamily="2" charset="0"/>
            </a:endParaRPr>
          </a:p>
        </p:txBody>
      </p:sp>
      <p:pic>
        <p:nvPicPr>
          <p:cNvPr id="3" name="Рисунок 2" descr="4-2XdoVXwg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24744"/>
            <a:ext cx="4010054" cy="5347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494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8424935" cy="720080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Самый главный вклад в воспитание </a:t>
            </a:r>
            <a:r>
              <a:rPr lang="ru-RU" sz="1800" b="1" dirty="0" smtClean="0">
                <a:latin typeface="Segoe Print" pitchFamily="2" charset="0"/>
              </a:rPr>
              <a:t>ребенка-</a:t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правильно </a:t>
            </a:r>
            <a:r>
              <a:rPr lang="ru-RU" sz="1800" b="1" dirty="0">
                <a:latin typeface="Segoe Print" pitchFamily="2" charset="0"/>
              </a:rPr>
              <a:t>выбранный </a:t>
            </a:r>
            <a:r>
              <a:rPr lang="ru-RU" sz="1800" b="1" dirty="0" smtClean="0">
                <a:latin typeface="Segoe Print" pitchFamily="2" charset="0"/>
              </a:rPr>
              <a:t>папа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vNhU7CsR28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052736"/>
            <a:ext cx="3943003" cy="5257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837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729" y="332656"/>
            <a:ext cx="8352928" cy="665044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Детей надо учить тому,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что </a:t>
            </a:r>
            <a:r>
              <a:rPr lang="ru-RU" sz="1800" b="1" dirty="0">
                <a:latin typeface="Segoe Print" pitchFamily="2" charset="0"/>
              </a:rPr>
              <a:t>пригодится им</a:t>
            </a:r>
            <a:r>
              <a:rPr lang="ru-RU" sz="1800" b="1" dirty="0" smtClean="0">
                <a:latin typeface="Segoe Print" pitchFamily="2" charset="0"/>
              </a:rPr>
              <a:t>, </a:t>
            </a:r>
            <a:r>
              <a:rPr lang="ru-RU" sz="1800" b="1" dirty="0">
                <a:latin typeface="Segoe Print" pitchFamily="2" charset="0"/>
              </a:rPr>
              <a:t>когда они вырастут</a:t>
            </a:r>
          </a:p>
        </p:txBody>
      </p:sp>
      <p:pic>
        <p:nvPicPr>
          <p:cNvPr id="3" name="Рисунок 2" descr="l_X2F0Xe0a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162" y="1196752"/>
            <a:ext cx="3974062" cy="5299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782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2412" y="260648"/>
            <a:ext cx="7125113" cy="924475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  <a:ea typeface="Calibri"/>
              </a:rPr>
              <a:t>Мама - это единственный человек, который знает тебя на 9 месяцев больше, чем все остальные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04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88" y="1268760"/>
            <a:ext cx="7132637" cy="475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930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649" y="260648"/>
            <a:ext cx="7125113" cy="59303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Взаимная любовь скрепляется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детьми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8276-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47" y="1124968"/>
            <a:ext cx="5275833" cy="5275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822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1"/>
            <a:ext cx="8208912" cy="864096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Самое главное и ценное в жизни-это семья. Сначала та, в которой ты рождаешься, а затем та, которую создаешь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сам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miron__0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74" y="1190755"/>
            <a:ext cx="7593958" cy="5048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665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22413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Дети — это заботы, трудности, крик, шум, бардак. Но когда подходишь к ним спящим, поправляешь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одеяло</a:t>
            </a: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, целуешь в носик, щёчки, и понимаешь, что это самое большое счастье в 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жизни</a:t>
            </a:r>
            <a:endParaRPr lang="ru-RU" sz="1800" b="1" dirty="0"/>
          </a:p>
        </p:txBody>
      </p:sp>
      <p:pic>
        <p:nvPicPr>
          <p:cNvPr id="3" name="Рисунок 2" descr="miron__0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281" y="1556792"/>
            <a:ext cx="3456384" cy="5181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01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136904" cy="792088"/>
          </a:xfrm>
        </p:spPr>
        <p:txBody>
          <a:bodyPr/>
          <a:lstStyle/>
          <a:p>
            <a:pPr algn="ctr"/>
            <a:r>
              <a:rPr lang="ru-RU" sz="1800" b="1" dirty="0" smtClean="0">
                <a:latin typeface="Segoe Print" pitchFamily="2" charset="0"/>
              </a:rPr>
              <a:t>Самого </a:t>
            </a:r>
            <a:r>
              <a:rPr lang="ru-RU" sz="1800" b="1" dirty="0">
                <a:latin typeface="Segoe Print" pitchFamily="2" charset="0"/>
              </a:rPr>
              <a:t>лучшего мужчину в мире пришлось родить </a:t>
            </a:r>
            <a:r>
              <a:rPr lang="ru-RU" sz="1800" b="1" dirty="0" smtClean="0">
                <a:latin typeface="Segoe Print" pitchFamily="2" charset="0"/>
              </a:rPr>
              <a:t>самой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miron__0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785114"/>
            <a:ext cx="3744416" cy="5615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641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7"/>
            <a:ext cx="8424936" cy="864096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Нигде, ни в каком городе мира,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звёзды </a:t>
            </a:r>
            <a:r>
              <a:rPr lang="ru-RU" sz="1800" b="1" dirty="0">
                <a:latin typeface="Segoe Print" pitchFamily="2" charset="0"/>
              </a:rPr>
              <a:t>не светят так ярко, </a:t>
            </a:r>
            <a:r>
              <a:rPr lang="ru-RU" sz="1800" b="1" dirty="0" smtClean="0">
                <a:latin typeface="Segoe Print" pitchFamily="2" charset="0"/>
              </a:rPr>
              <a:t>как </a:t>
            </a:r>
            <a:r>
              <a:rPr lang="ru-RU" sz="1800" b="1" dirty="0">
                <a:latin typeface="Segoe Print" pitchFamily="2" charset="0"/>
              </a:rPr>
              <a:t>в городе </a:t>
            </a:r>
            <a:r>
              <a:rPr lang="ru-RU" sz="1800" b="1" dirty="0" smtClean="0">
                <a:latin typeface="Segoe Print" pitchFamily="2" charset="0"/>
              </a:rPr>
              <a:t>детства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08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159" y="1196752"/>
            <a:ext cx="3528541" cy="5291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2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Мама — это такое удивительное создание, которое за 1 час сна ребенка успевает выполнить дневную норму работы по </a:t>
            </a: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>дому</a:t>
            </a:r>
            <a:endParaRPr lang="ru-RU" sz="1800" dirty="0">
              <a:latin typeface="Segoe Print" pitchFamily="2" charset="0"/>
            </a:endParaRPr>
          </a:p>
        </p:txBody>
      </p:sp>
      <p:pic>
        <p:nvPicPr>
          <p:cNvPr id="3" name="Рисунок 2" descr="июль (2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268760"/>
            <a:ext cx="3447008" cy="5203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64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125113" cy="593036"/>
          </a:xfrm>
        </p:spPr>
        <p:txBody>
          <a:bodyPr/>
          <a:lstStyle/>
          <a:p>
            <a:pPr algn="ctr"/>
            <a:r>
              <a:rPr lang="ru-RU" sz="1800" b="1" dirty="0" smtClean="0">
                <a:latin typeface="Segoe Print" pitchFamily="2" charset="0"/>
              </a:rPr>
              <a:t>Ходит счастье по квартире и никто уже не спит, нет его любимей в мире, счастье - мама говорит!!!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File 034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162" y="1005472"/>
            <a:ext cx="4046046" cy="5395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220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8928992" cy="792088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Свежей клубникой и мёдом тягучим, лёгкой ванилью и ветром с полей, пахнут волосики, щёчки и ручки, маленькой дочки, дочки моей!!!</a:t>
            </a:r>
          </a:p>
        </p:txBody>
      </p:sp>
      <p:pic>
        <p:nvPicPr>
          <p:cNvPr id="3" name="Рисунок 2" descr="DSC_08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790" y="1196752"/>
            <a:ext cx="3530394" cy="5326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801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1"/>
            <a:ext cx="8280920" cy="936103"/>
          </a:xfrm>
        </p:spPr>
        <p:txBody>
          <a:bodyPr/>
          <a:lstStyle/>
          <a:p>
            <a:pPr algn="ctr"/>
            <a:r>
              <a:rPr lang="ru-RU" sz="1800" dirty="0" smtClean="0">
                <a:latin typeface="Segoe Print" pitchFamily="2" charset="0"/>
              </a:rPr>
              <a:t>С</a:t>
            </a:r>
            <a:r>
              <a:rPr lang="ru-RU" sz="1800" b="1" dirty="0" smtClean="0">
                <a:latin typeface="Segoe Print" pitchFamily="2" charset="0"/>
              </a:rPr>
              <a:t>уществует </a:t>
            </a:r>
            <a:r>
              <a:rPr lang="ru-RU" sz="1800" b="1" dirty="0">
                <a:latin typeface="Segoe Print" pitchFamily="2" charset="0"/>
              </a:rPr>
              <a:t>кое-кто, в чьих руках моё сердце, чья улыбка украшает весь мой день, чей смех для меня светит ярче солнца, чьё счастье делает счастливой меня. Это моя </a:t>
            </a:r>
            <a:r>
              <a:rPr lang="ru-RU" sz="1800" b="1" dirty="0" smtClean="0">
                <a:latin typeface="Segoe Print" pitchFamily="2" charset="0"/>
              </a:rPr>
              <a:t>дочь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_11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196752"/>
            <a:ext cx="3519016" cy="5309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071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188641"/>
            <a:ext cx="8116032" cy="792088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Самый близкий человек для женщины — это её ребенок.</a:t>
            </a:r>
            <a:b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Потому что, только он видел её сердце изнутри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…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_11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8385"/>
            <a:ext cx="8044024" cy="5332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169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784976" cy="864096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Дети – это гордость, моя дочка – это счастье, пухленькие губки, озорные глазки, в квартире детский смех, наши дети – лучше всех!</a:t>
            </a:r>
          </a:p>
        </p:txBody>
      </p:sp>
      <p:pic>
        <p:nvPicPr>
          <p:cNvPr id="3" name="Рисунок 2" descr="DSC_11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431" y="1268759"/>
            <a:ext cx="3626769" cy="5472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454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712968" cy="1008111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На подушке тихо, тихо счастье маленькое спит. За игрушку уцепилось, своим носиком сопит. Эти крохотные ручки вечно буду целовать. Радость! Счастье не земное, как тебя еще назвать!</a:t>
            </a:r>
          </a:p>
        </p:txBody>
      </p:sp>
      <p:pic>
        <p:nvPicPr>
          <p:cNvPr id="3" name="Рисунок 2" descr="Полинка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20" y="1316457"/>
            <a:ext cx="7191079" cy="5084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919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7"/>
            <a:ext cx="7488832" cy="72008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0000"/>
                </a:solidFill>
                <a:latin typeface="Segoe Print" pitchFamily="2" charset="0"/>
                <a:ea typeface="Calibri"/>
                <a:cs typeface="Times New Roman"/>
              </a:rPr>
              <a:t>Нет на земле гимна торжественнее, </a:t>
            </a: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  <a:ea typeface="Calibri"/>
                <a:cs typeface="Times New Roman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Segoe Print" pitchFamily="2" charset="0"/>
                <a:ea typeface="Calibri"/>
                <a:cs typeface="Times New Roman"/>
              </a:rPr>
            </a:b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  <a:ea typeface="Calibri"/>
                <a:cs typeface="Times New Roman"/>
              </a:rPr>
              <a:t>чем </a:t>
            </a:r>
            <a:r>
              <a:rPr lang="ru-RU" sz="1800" b="1" dirty="0">
                <a:solidFill>
                  <a:srgbClr val="000000"/>
                </a:solidFill>
                <a:latin typeface="Segoe Print" pitchFamily="2" charset="0"/>
                <a:ea typeface="Calibri"/>
                <a:cs typeface="Times New Roman"/>
              </a:rPr>
              <a:t>лепет детских уст</a:t>
            </a:r>
            <a:endParaRPr lang="ru-RU" sz="1800" dirty="0">
              <a:latin typeface="Segoe Print" pitchFamily="2" charset="0"/>
            </a:endParaRPr>
          </a:p>
        </p:txBody>
      </p:sp>
      <p:pic>
        <p:nvPicPr>
          <p:cNvPr id="3" name="Рисунок 2" descr="IMG_20151002_1350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44219"/>
            <a:ext cx="5256583" cy="5256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473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332656"/>
            <a:ext cx="7125113" cy="576064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Смех ребенка слаще всякой песни!</a:t>
            </a:r>
          </a:p>
        </p:txBody>
      </p:sp>
      <p:pic>
        <p:nvPicPr>
          <p:cNvPr id="3" name="Рисунок 2" descr="DSC_04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402" y="980728"/>
            <a:ext cx="3653746" cy="5493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241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649" y="404664"/>
            <a:ext cx="7125113" cy="737051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Хочешь, чтобы твой ребенок уверенно стоял на ногах - не держи его все время за руку</a:t>
            </a:r>
          </a:p>
        </p:txBody>
      </p:sp>
      <p:pic>
        <p:nvPicPr>
          <p:cNvPr id="3" name="Рисунок 2" descr="Л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32971"/>
            <a:ext cx="6889863" cy="5167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611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337" y="260648"/>
            <a:ext cx="7125113" cy="59303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latin typeface="Segoe Print" pitchFamily="2" charset="0"/>
                <a:ea typeface="Times New Roman"/>
                <a:cs typeface="Times New Roman"/>
              </a:rPr>
              <a:t>Семья самое теплое место на Земле</a:t>
            </a:r>
            <a:r>
              <a:rPr lang="ru-RU" sz="1800" b="1" dirty="0" smtClean="0">
                <a:latin typeface="Segoe Print" pitchFamily="2" charset="0"/>
                <a:ea typeface="Times New Roman"/>
                <a:cs typeface="Times New Roman"/>
              </a:rPr>
              <a:t>!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-36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84" y="933505"/>
            <a:ext cx="8201856" cy="5467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35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7"/>
            <a:ext cx="8208912" cy="1008111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Дети - это радость! </a:t>
            </a:r>
            <a:br>
              <a:rPr lang="ru-RU" sz="1800" b="1" dirty="0">
                <a:latin typeface="Segoe Print" pitchFamily="2" charset="0"/>
              </a:rPr>
            </a:br>
            <a:r>
              <a:rPr lang="ru-RU" sz="1800" b="1" dirty="0">
                <a:latin typeface="Segoe Print" pitchFamily="2" charset="0"/>
              </a:rPr>
              <a:t>Дети - это в жизни свежий ветерок!</a:t>
            </a:r>
            <a:br>
              <a:rPr lang="ru-RU" sz="1800" b="1" dirty="0">
                <a:latin typeface="Segoe Print" pitchFamily="2" charset="0"/>
              </a:rPr>
            </a:br>
            <a:r>
              <a:rPr lang="ru-RU" sz="1800" b="1" dirty="0">
                <a:latin typeface="Segoe Print" pitchFamily="2" charset="0"/>
              </a:rPr>
              <a:t>Их не заработать, и это не награда, просто их нам дарит Бог!</a:t>
            </a:r>
          </a:p>
        </p:txBody>
      </p:sp>
      <p:pic>
        <p:nvPicPr>
          <p:cNvPr id="3" name="Рисунок 2" descr="июль (3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137" y="1412776"/>
            <a:ext cx="3825539" cy="498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374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5113" cy="737052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Лучший способ сделать детей хорошими </a:t>
            </a:r>
            <a:r>
              <a:rPr lang="ru-RU" sz="1800" b="1" dirty="0" smtClean="0">
                <a:latin typeface="Segoe Print" pitchFamily="2" charset="0"/>
              </a:rPr>
              <a:t>– </a:t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это </a:t>
            </a:r>
            <a:r>
              <a:rPr lang="ru-RU" sz="1800" b="1" dirty="0">
                <a:latin typeface="Segoe Print" pitchFamily="2" charset="0"/>
              </a:rPr>
              <a:t>сделать их </a:t>
            </a:r>
            <a:r>
              <a:rPr lang="ru-RU" sz="1800" b="1" dirty="0" smtClean="0">
                <a:latin typeface="Segoe Print" pitchFamily="2" charset="0"/>
              </a:rPr>
              <a:t>счастливыми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-36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052736"/>
            <a:ext cx="3672408" cy="5507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686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424936" cy="924475"/>
          </a:xfrm>
        </p:spPr>
        <p:txBody>
          <a:bodyPr/>
          <a:lstStyle/>
          <a:p>
            <a:r>
              <a:rPr lang="ru-RU" sz="1800" b="1" dirty="0">
                <a:latin typeface="Segoe Print" pitchFamily="2" charset="0"/>
              </a:rPr>
              <a:t>Дети – это абсолютна особая каста людей. Они совершенны, как любое творение природы. Они удивительны, потому что пока неизвестно, что за люди из них </a:t>
            </a:r>
            <a:r>
              <a:rPr lang="ru-RU" sz="1800" b="1" dirty="0" smtClean="0">
                <a:latin typeface="Segoe Print" pitchFamily="2" charset="0"/>
              </a:rPr>
              <a:t>вырастут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-36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432854"/>
            <a:ext cx="3312517" cy="4967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736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8064896" cy="648072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Семья — единственное настоящее </a:t>
            </a:r>
            <a:r>
              <a:rPr lang="ru-RU" sz="1800" b="1" dirty="0" smtClean="0">
                <a:latin typeface="Segoe Print" pitchFamily="2" charset="0"/>
              </a:rPr>
              <a:t>богатство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20150927_1743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980728"/>
            <a:ext cx="4176464" cy="5569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002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1" cy="924475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Какое же это счастье почувствовать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тепло </a:t>
            </a:r>
            <a:r>
              <a:rPr lang="ru-RU" sz="1800" b="1" dirty="0">
                <a:latin typeface="Segoe Print" pitchFamily="2" charset="0"/>
              </a:rPr>
              <a:t>ладошки своего малыша...</a:t>
            </a:r>
          </a:p>
        </p:txBody>
      </p:sp>
      <p:pic>
        <p:nvPicPr>
          <p:cNvPr id="3" name="Рисунок 2" descr="DSC010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15793"/>
            <a:ext cx="6912767" cy="5185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900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593035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Вам не удастся никогда создать мудрецов,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если </a:t>
            </a:r>
            <a:r>
              <a:rPr lang="ru-RU" sz="1800" b="1" dirty="0">
                <a:latin typeface="Segoe Print" pitchFamily="2" charset="0"/>
              </a:rPr>
              <a:t>будете убивать в детях </a:t>
            </a:r>
            <a:r>
              <a:rPr lang="ru-RU" sz="1800" b="1" dirty="0" smtClean="0">
                <a:latin typeface="Segoe Print" pitchFamily="2" charset="0"/>
              </a:rPr>
              <a:t>шалунов</a:t>
            </a:r>
            <a:endParaRPr lang="ru-RU" b="1" dirty="0">
              <a:latin typeface="Segoe Print" pitchFamily="2" charset="0"/>
            </a:endParaRPr>
          </a:p>
        </p:txBody>
      </p:sp>
      <p:pic>
        <p:nvPicPr>
          <p:cNvPr id="3" name="Рисунок 2" descr="20150905_1627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980729"/>
            <a:ext cx="4064602" cy="5420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477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746" y="260648"/>
            <a:ext cx="8280919" cy="924475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Сыночка, сынуля, маленький сыночек… Ласковый, любимый, тепленький комочек… Солнечный ребенок, милое дитя…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Как </a:t>
            </a:r>
            <a:r>
              <a:rPr lang="ru-RU" sz="1800" b="1" dirty="0">
                <a:latin typeface="Segoe Print" pitchFamily="2" charset="0"/>
              </a:rPr>
              <a:t>мы раньше жили с папой без тебя!!!</a:t>
            </a:r>
          </a:p>
        </p:txBody>
      </p:sp>
      <p:pic>
        <p:nvPicPr>
          <p:cNvPr id="3" name="Рисунок 2" descr="IMG_34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13" y="1340768"/>
            <a:ext cx="7733768" cy="5155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950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593036"/>
          </a:xfrm>
        </p:spPr>
        <p:txBody>
          <a:bodyPr/>
          <a:lstStyle/>
          <a:p>
            <a:r>
              <a:rPr lang="ru-RU" sz="1800" b="1" dirty="0">
                <a:latin typeface="Segoe Print" pitchFamily="2" charset="0"/>
              </a:rPr>
              <a:t>Самая невинная и чистая любовь – это любовь матери к </a:t>
            </a:r>
            <a:r>
              <a:rPr lang="ru-RU" sz="1800" b="1" dirty="0" smtClean="0">
                <a:latin typeface="Segoe Print" pitchFamily="2" charset="0"/>
              </a:rPr>
              <a:t>ребенку</a:t>
            </a:r>
            <a:endParaRPr lang="ru-RU" b="1" dirty="0"/>
          </a:p>
        </p:txBody>
      </p:sp>
      <p:pic>
        <p:nvPicPr>
          <p:cNvPr id="3" name="Рисунок 2" descr="U-sTB3FFN3k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871" y="1044728"/>
            <a:ext cx="5336401" cy="5356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712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649" y="332657"/>
            <a:ext cx="7125113" cy="792088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Ребенок, обнимает крепко и искренне, а главное - с любовью и просто так...</a:t>
            </a:r>
          </a:p>
        </p:txBody>
      </p:sp>
      <p:pic>
        <p:nvPicPr>
          <p:cNvPr id="3" name="Рисунок 2" descr="IMG_20150703_2113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6840760" cy="5130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929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260649"/>
            <a:ext cx="7125113" cy="720080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Сердце матери - неиссякаемый источник </a:t>
            </a:r>
            <a:r>
              <a:rPr lang="ru-RU" sz="1800" b="1" dirty="0" smtClean="0">
                <a:latin typeface="Segoe Print" pitchFamily="2" charset="0"/>
              </a:rPr>
              <a:t>чудес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20151011_1205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162" y="908720"/>
            <a:ext cx="4136062" cy="5515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663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1"/>
            <a:ext cx="8712967" cy="648072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Нет никого более уверенного в искренности своей любви, чем </a:t>
            </a:r>
            <a:r>
              <a:rPr lang="ru-RU" sz="1800" b="1" dirty="0" smtClean="0">
                <a:latin typeface="Segoe Print" pitchFamily="2" charset="0"/>
              </a:rPr>
              <a:t>ребенок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20151011_1210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836712"/>
            <a:ext cx="4248472" cy="566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575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649" y="188641"/>
            <a:ext cx="7125113" cy="792088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Для </a:t>
            </a:r>
            <a:r>
              <a:rPr lang="ru-RU" sz="1800" b="1" dirty="0" smtClean="0">
                <a:latin typeface="Segoe Print" pitchFamily="2" charset="0"/>
              </a:rPr>
              <a:t>мамы </a:t>
            </a:r>
            <a:r>
              <a:rPr lang="ru-RU" sz="1800" b="1" dirty="0">
                <a:latin typeface="Segoe Print" pitchFamily="2" charset="0"/>
              </a:rPr>
              <a:t>золото не то, что блестит, а то, что бегает, смеется и переворачивает всё вверх </a:t>
            </a:r>
            <a:r>
              <a:rPr lang="ru-RU" sz="1800" b="1" dirty="0" smtClean="0">
                <a:latin typeface="Segoe Print" pitchFamily="2" charset="0"/>
              </a:rPr>
              <a:t>дном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сент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947574"/>
            <a:ext cx="3240360" cy="5759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266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3"/>
            <a:ext cx="8532439" cy="504055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Segoe Print" pitchFamily="2" charset="0"/>
                <a:ea typeface="Calibri"/>
                <a:cs typeface="Times New Roman"/>
              </a:rPr>
              <a:t>Самый красивый ребёнок на свете, он есть у каждой мамы</a:t>
            </a:r>
            <a:r>
              <a:rPr lang="ru-RU" sz="1800" b="1" dirty="0" smtClean="0">
                <a:latin typeface="Segoe Print" pitchFamily="2" charset="0"/>
                <a:ea typeface="Calibri"/>
                <a:cs typeface="Times New Roman"/>
              </a:rPr>
              <a:t>....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20151011_1211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46857"/>
            <a:ext cx="4176464" cy="5569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74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1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Работа матери — самая высоко оплачиваемая, </a:t>
            </a:r>
            <a:b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потому что за неё платят любовью</a:t>
            </a:r>
            <a:endParaRPr lang="ru-RU" dirty="0"/>
          </a:p>
        </p:txBody>
      </p:sp>
      <p:pic>
        <p:nvPicPr>
          <p:cNvPr id="3" name="Рисунок 2" descr="IMG_20151011_1212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68760"/>
            <a:ext cx="3960440" cy="5281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212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75725"/>
            <a:ext cx="8568952" cy="593036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Лучшее, что отец может сделать для своих детей, - </a:t>
            </a: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>это </a:t>
            </a:r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любить их </a:t>
            </a: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>мать</a:t>
            </a:r>
            <a:endParaRPr lang="ru-RU" dirty="0"/>
          </a:p>
        </p:txBody>
      </p:sp>
      <p:pic>
        <p:nvPicPr>
          <p:cNvPr id="3" name="Рисунок 2" descr="IMG_09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12776"/>
            <a:ext cx="3456533" cy="5183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82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924475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Девочка звездочка, мамы отрада, неоценимый подарок с небес, маме за дочку - корона в награду, ведь королевы рожают принцесс!!!</a:t>
            </a:r>
          </a:p>
        </p:txBody>
      </p:sp>
      <p:pic>
        <p:nvPicPr>
          <p:cNvPr id="3" name="Рисунок 2" descr="IMG_20150220_1957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110307"/>
            <a:ext cx="3744416" cy="561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335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56984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Ребенок может научить взрослого трем вещам: радоваться без всякой причины, всегда находить себе занятие и настаивать на своем</a:t>
            </a:r>
            <a:endParaRPr lang="ru-RU" sz="1800" dirty="0">
              <a:latin typeface="Segoe Print" pitchFamily="2" charset="0"/>
            </a:endParaRPr>
          </a:p>
        </p:txBody>
      </p:sp>
      <p:pic>
        <p:nvPicPr>
          <p:cNvPr id="3" name="Рисунок 2" descr="DSCN5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509" y="1268965"/>
            <a:ext cx="6841875" cy="5131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067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188640"/>
            <a:ext cx="8280920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Иметь ребёнка — это богатство,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/>
            </a:r>
            <a:b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быть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мамой — великое счастье!</a:t>
            </a:r>
            <a:endParaRPr lang="ru-RU" dirty="0"/>
          </a:p>
        </p:txBody>
      </p:sp>
      <p:pic>
        <p:nvPicPr>
          <p:cNvPr id="3" name="Рисунок 2" descr="DSCN50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96752"/>
            <a:ext cx="7105887" cy="5329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932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260649"/>
            <a:ext cx="7125113" cy="576063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«Мама» — это синоним слова «любовь</a:t>
            </a:r>
            <a:r>
              <a:rPr lang="ru-RU" sz="1800" b="1" dirty="0" smtClean="0">
                <a:latin typeface="Segoe Print" pitchFamily="2" charset="0"/>
              </a:rPr>
              <a:t>»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IMG_37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879" y="980728"/>
            <a:ext cx="4172078" cy="5563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475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80920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  <a:ea typeface="Calibri"/>
                <a:cs typeface="Times New Roman"/>
              </a:rPr>
              <a:t>Счастье ребёнка зарождается задолго до его появления на свет, в сердцах двух людей которые любят друг друга...</a:t>
            </a:r>
            <a:endParaRPr lang="ru-RU" dirty="0"/>
          </a:p>
        </p:txBody>
      </p:sp>
      <p:pic>
        <p:nvPicPr>
          <p:cNvPr id="3" name="Рисунок 2" descr="IMG_26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403" y="1196752"/>
            <a:ext cx="3943003" cy="5257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846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5864" y="260648"/>
            <a:ext cx="7125113" cy="521027"/>
          </a:xfrm>
        </p:spPr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1800" b="1" dirty="0" smtClean="0">
                <a:latin typeface="Segoe Print" pitchFamily="2" charset="0"/>
              </a:rPr>
              <a:t>Все </a:t>
            </a:r>
            <a:r>
              <a:rPr lang="ru-RU" sz="1800" b="1" dirty="0">
                <a:latin typeface="Segoe Print" pitchFamily="2" charset="0"/>
              </a:rPr>
              <a:t>мы родом из детства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20150818_1529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41481" y="1697276"/>
            <a:ext cx="5373008" cy="4032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212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7"/>
            <a:ext cx="8136904" cy="72008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Дети сразу и непринужденно осваиваются со счастьем, </a:t>
            </a: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>ибо </a:t>
            </a:r>
            <a:r>
              <a:rPr lang="ru-RU" sz="1800" b="1" dirty="0">
                <a:solidFill>
                  <a:srgbClr val="000000"/>
                </a:solidFill>
                <a:latin typeface="Segoe Print" pitchFamily="2" charset="0"/>
              </a:rPr>
              <a:t>они сами по природе своей — радость и </a:t>
            </a:r>
            <a:r>
              <a:rPr lang="ru-RU" sz="1800" b="1" dirty="0" smtClean="0">
                <a:solidFill>
                  <a:srgbClr val="000000"/>
                </a:solidFill>
                <a:latin typeface="Segoe Print" pitchFamily="2" charset="0"/>
              </a:rPr>
              <a:t>счастье</a:t>
            </a:r>
            <a:endParaRPr lang="ru-RU" sz="1800" dirty="0">
              <a:latin typeface="Segoe Print" pitchFamily="2" charset="0"/>
            </a:endParaRPr>
          </a:p>
        </p:txBody>
      </p:sp>
      <p:pic>
        <p:nvPicPr>
          <p:cNvPr id="4" name="Рисунок 3" descr="20150906_1848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7542" y="1746955"/>
            <a:ext cx="5564900" cy="417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559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Так много счастья нам приносят дети-мы светимся, становимся бодрей, и  нет мне большей радости, поверьте, чем гордость за любимых сыновей!</a:t>
            </a:r>
            <a:endParaRPr lang="ru-RU" sz="1800" b="1" dirty="0">
              <a:latin typeface="Segoe Print" pitchFamily="2" charset="0"/>
            </a:endParaRPr>
          </a:p>
        </p:txBody>
      </p:sp>
      <p:pic>
        <p:nvPicPr>
          <p:cNvPr id="3" name="Рисунок 2" descr="DSC008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162" y="1196752"/>
            <a:ext cx="3992046" cy="5323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121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125113" cy="576064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Годы детства - это прежде всего воспитание сердца</a:t>
            </a:r>
            <a:endParaRPr lang="ru-RU" dirty="0"/>
          </a:p>
        </p:txBody>
      </p:sp>
      <p:pic>
        <p:nvPicPr>
          <p:cNvPr id="4" name="Рисунок 3" descr="20150325_1617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56151" y="1614464"/>
            <a:ext cx="5657287" cy="4245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649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8622" y="144016"/>
            <a:ext cx="8431849" cy="1196752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СЧАСТЬЕ по полу зашлёпало,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босиком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и без штанов,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/>
            </a:r>
            <a:b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</a:b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Моё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СЧАСТЬЕ голопопое,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несмышленое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оно,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шебутное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и не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смирное.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Тут – ломает, там – крушит,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над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губой – усы кефирные…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Вот </a:t>
            </a: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оно, ко мне бежит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Print" pitchFamily="2" charset="0"/>
              </a:rPr>
              <a:t>!!!</a:t>
            </a:r>
            <a:endParaRPr lang="ru-RU" dirty="0"/>
          </a:p>
        </p:txBody>
      </p:sp>
      <p:pic>
        <p:nvPicPr>
          <p:cNvPr id="4" name="Рисунок 3" descr="20150725_1916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6646" y="2115922"/>
            <a:ext cx="5059239" cy="3796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096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028343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6A0A4A"/>
                </a:solidFill>
                <a:latin typeface="Segoe Print" pitchFamily="2" charset="0"/>
              </a:rPr>
              <a:t>Самое прекрасное слово на земле – мама. </a:t>
            </a:r>
            <a:endParaRPr lang="ru-RU" sz="2400" b="1" dirty="0" smtClean="0">
              <a:solidFill>
                <a:srgbClr val="6A0A4A"/>
              </a:solidFill>
              <a:latin typeface="Segoe Print" pitchFamily="2" charset="0"/>
            </a:endParaRPr>
          </a:p>
          <a:p>
            <a:pPr lvl="0" algn="ctr"/>
            <a:r>
              <a:rPr lang="ru-RU" sz="2400" b="1" dirty="0" smtClean="0">
                <a:solidFill>
                  <a:srgbClr val="6A0A4A"/>
                </a:solidFill>
                <a:latin typeface="Segoe Print" pitchFamily="2" charset="0"/>
              </a:rPr>
              <a:t>Это </a:t>
            </a:r>
            <a:r>
              <a:rPr lang="ru-RU" sz="2400" b="1" dirty="0">
                <a:solidFill>
                  <a:srgbClr val="6A0A4A"/>
                </a:solidFill>
                <a:latin typeface="Segoe Print" pitchFamily="2" charset="0"/>
              </a:rPr>
              <a:t>первое слово, которое произносит человек, и звучит оно на всех языках одинаково нежно</a:t>
            </a:r>
            <a:r>
              <a:rPr lang="ru-RU" sz="2400" b="1" dirty="0" smtClean="0">
                <a:solidFill>
                  <a:srgbClr val="6A0A4A"/>
                </a:solidFill>
                <a:latin typeface="Segoe Print" pitchFamily="2" charset="0"/>
              </a:rPr>
              <a:t>.</a:t>
            </a:r>
          </a:p>
          <a:p>
            <a:pPr lvl="0" algn="ctr"/>
            <a:r>
              <a:rPr lang="ru-RU" sz="2400" b="1" dirty="0" smtClean="0">
                <a:solidFill>
                  <a:srgbClr val="6A0A4A"/>
                </a:solidFill>
                <a:latin typeface="Segoe Print" pitchFamily="2" charset="0"/>
              </a:rPr>
              <a:t>У </a:t>
            </a:r>
            <a:r>
              <a:rPr lang="ru-RU" sz="2400" b="1" dirty="0">
                <a:solidFill>
                  <a:srgbClr val="6A0A4A"/>
                </a:solidFill>
                <a:latin typeface="Segoe Print" pitchFamily="2" charset="0"/>
              </a:rPr>
              <a:t>мамы самые добрые и ласковые руки, они все умеют. У мамы самое верное и чуткое сердце – в нем никогда не гаснет любовь, оно ни к чему не остается равнодушным. И сколько бы ни было тебе лет, тебе всегда нужна мать, ее ласка, ее взгляд. И чем больше твоя любовь к матери, тем радостнее и светлее жизнь. </a:t>
            </a:r>
          </a:p>
          <a:p>
            <a:pPr lvl="0" algn="r"/>
            <a:endParaRPr lang="ru-RU" sz="2400" b="1" dirty="0" smtClean="0">
              <a:solidFill>
                <a:srgbClr val="6A0A4A"/>
              </a:solidFill>
              <a:latin typeface="Segoe Print" pitchFamily="2" charset="0"/>
            </a:endParaRPr>
          </a:p>
          <a:p>
            <a:pPr lvl="0" algn="r"/>
            <a:r>
              <a:rPr lang="ru-RU" sz="2400" b="1" dirty="0" smtClean="0">
                <a:solidFill>
                  <a:srgbClr val="6A0A4A"/>
                </a:solidFill>
                <a:latin typeface="Segoe Print" pitchFamily="2" charset="0"/>
              </a:rPr>
              <a:t>З</a:t>
            </a:r>
            <a:r>
              <a:rPr lang="ru-RU" sz="2400" b="1" dirty="0">
                <a:solidFill>
                  <a:srgbClr val="6A0A4A"/>
                </a:solidFill>
                <a:latin typeface="Segoe Print" pitchFamily="2" charset="0"/>
              </a:rPr>
              <a:t>. Воскресенская</a:t>
            </a:r>
          </a:p>
        </p:txBody>
      </p:sp>
    </p:spTree>
    <p:extLst>
      <p:ext uri="{BB962C8B-B14F-4D97-AF65-F5344CB8AC3E}">
        <p14:creationId xmlns:p14="http://schemas.microsoft.com/office/powerpoint/2010/main" val="324041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6632"/>
            <a:ext cx="8208912" cy="6552728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презентации были использованы фотографии: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Буталевич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Виктории Вячеславовны;</a:t>
            </a:r>
          </a:p>
          <a:p>
            <a:pPr marL="342900" indent="-342900" algn="ctr"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Волчок Татьяны Владимировны;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Жук Виктории Юрьевны;</a:t>
            </a:r>
          </a:p>
          <a:p>
            <a:pPr marL="342900" indent="-342900" algn="ctr"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Исаченко Елизавета Владимировна;</a:t>
            </a:r>
          </a:p>
          <a:p>
            <a:pPr marL="342900" indent="-342900" algn="ctr"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Качановская Анна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Васильевна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Кахнович Вероники Яновны;</a:t>
            </a:r>
          </a:p>
          <a:p>
            <a:pPr marL="342900" indent="-342900" algn="ctr"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Кашета Дарьи Юрьевны;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Кудрицкой Жанны Валентиновны;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Куровская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Анастасия Владимировна;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Марьянской Вероники Михайловны;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Петрукович Алены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Владимировны;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Позняк Ольги Викторовны;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Сакович Светланы Васильевны;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Сегень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Алины Александровны;</a:t>
            </a:r>
          </a:p>
          <a:p>
            <a:pPr marL="342900" indent="-342900" algn="ctr"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Сыровой Ольги Сергеевны;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Харитоновой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Маргариты Юрьевны;</a:t>
            </a:r>
          </a:p>
          <a:p>
            <a:pPr marL="342900" indent="-342900" algn="ctr">
              <a:buFont typeface="Wingdings 2" charset="2"/>
              <a:buAutoNum type="arabicPeriod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Юревич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Ксении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Викторовны.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AutoNum type="arabicPeriod"/>
            </a:pP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AutoNum type="arabicPeriod"/>
            </a:pPr>
            <a:endParaRPr lang="ru-RU" sz="1600" dirty="0" smtClean="0"/>
          </a:p>
          <a:p>
            <a:pPr marL="342900" indent="-342900" algn="l">
              <a:buAutoNum type="arabicPeriod"/>
            </a:pPr>
            <a:endParaRPr lang="ru-RU" sz="1600" dirty="0" smtClean="0"/>
          </a:p>
          <a:p>
            <a:pPr marL="342900" indent="-342900" algn="l">
              <a:buAutoNum type="arabicPeriod"/>
            </a:pPr>
            <a:endParaRPr lang="ru-RU" sz="1600" dirty="0" smtClean="0"/>
          </a:p>
          <a:p>
            <a:pPr marL="342900" indent="-342900" algn="l">
              <a:buAutoNum type="arabicPeriod"/>
            </a:pPr>
            <a:endParaRPr lang="ru-RU" sz="1600" dirty="0" smtClean="0"/>
          </a:p>
          <a:p>
            <a:pPr marL="342900" indent="-342900" algn="l">
              <a:buAutoNum type="arabicPeriod"/>
            </a:pPr>
            <a:endParaRPr lang="ru-RU" sz="1600" dirty="0" smtClean="0"/>
          </a:p>
          <a:p>
            <a:pPr marL="342900" indent="-342900" algn="l">
              <a:buAutoNum type="arabicPeriod"/>
            </a:pPr>
            <a:endParaRPr lang="ru-RU" sz="1600" dirty="0" smtClean="0"/>
          </a:p>
          <a:p>
            <a:pPr marL="342900" indent="-342900" algn="l">
              <a:buAutoNum type="arabicPeriod"/>
            </a:pPr>
            <a:endParaRPr lang="ru-RU" sz="1600" dirty="0" smtClean="0"/>
          </a:p>
          <a:p>
            <a:pPr marL="342900" indent="-342900" algn="l">
              <a:buAutoNum type="arabicPeriod"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2579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332656"/>
            <a:ext cx="7125113" cy="924475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Маме на радость, папе в награду, ты появился на свете - отрада! Малыш несмышленый, пуговки-глазки, тебе всё внимание, заботы и ласки!!!</a:t>
            </a:r>
          </a:p>
        </p:txBody>
      </p:sp>
      <p:pic>
        <p:nvPicPr>
          <p:cNvPr id="3" name="Рисунок 2" descr="DSC005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209" y="1484784"/>
            <a:ext cx="3888432" cy="5185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136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84976" cy="1411559"/>
          </a:xfrm>
        </p:spPr>
        <p:txBody>
          <a:bodyPr/>
          <a:lstStyle/>
          <a:p>
            <a:pPr algn="ctr"/>
            <a:r>
              <a:rPr lang="ru-RU" sz="1800" b="1" dirty="0">
                <a:latin typeface="Segoe Print" pitchFamily="2" charset="0"/>
              </a:rPr>
              <a:t>Что </a:t>
            </a:r>
            <a:r>
              <a:rPr lang="ru-RU" sz="1800" b="1" dirty="0" smtClean="0">
                <a:latin typeface="Segoe Print" pitchFamily="2" charset="0"/>
              </a:rPr>
              <a:t>самая </a:t>
            </a:r>
            <a:r>
              <a:rPr lang="ru-RU" sz="1800" b="1" dirty="0">
                <a:latin typeface="Segoe Print" pitchFamily="2" charset="0"/>
              </a:rPr>
              <a:t>сладкая сладость на свете?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Сахар </a:t>
            </a:r>
            <a:r>
              <a:rPr lang="ru-RU" sz="1800" b="1" dirty="0">
                <a:latin typeface="Segoe Print" pitchFamily="2" charset="0"/>
              </a:rPr>
              <a:t>– могла я когда-то ответить. Мед, мармелад, пастила… и щербет… Только теперь поняла я ответ- </a:t>
            </a:r>
            <a:r>
              <a:rPr lang="ru-RU" sz="1800" b="1" dirty="0" smtClean="0">
                <a:latin typeface="Segoe Print" pitchFamily="2" charset="0"/>
              </a:rPr>
              <a:t/>
            </a:r>
            <a:br>
              <a:rPr lang="ru-RU" sz="1800" b="1" dirty="0" smtClean="0">
                <a:latin typeface="Segoe Print" pitchFamily="2" charset="0"/>
              </a:rPr>
            </a:br>
            <a:r>
              <a:rPr lang="ru-RU" sz="1800" b="1" dirty="0" smtClean="0">
                <a:latin typeface="Segoe Print" pitchFamily="2" charset="0"/>
              </a:rPr>
              <a:t>Родного </a:t>
            </a:r>
            <a:r>
              <a:rPr lang="ru-RU" sz="1800" b="1" dirty="0">
                <a:latin typeface="Segoe Print" pitchFamily="2" charset="0"/>
              </a:rPr>
              <a:t>ребеночка запах макушки, </a:t>
            </a:r>
            <a:r>
              <a:rPr lang="ru-RU" sz="1800" b="1" dirty="0" smtClean="0">
                <a:latin typeface="Segoe Print" pitchFamily="2" charset="0"/>
              </a:rPr>
              <a:t>что </a:t>
            </a:r>
            <a:r>
              <a:rPr lang="ru-RU" sz="1800" b="1" dirty="0">
                <a:latin typeface="Segoe Print" pitchFamily="2" charset="0"/>
              </a:rPr>
              <a:t>остается на нашей подушке, Пальчики нежные… и ноготки, </a:t>
            </a:r>
            <a:r>
              <a:rPr lang="ru-RU" sz="1800" b="1" dirty="0" smtClean="0">
                <a:latin typeface="Segoe Print" pitchFamily="2" charset="0"/>
              </a:rPr>
              <a:t>коленочки…и </a:t>
            </a:r>
            <a:r>
              <a:rPr lang="ru-RU" sz="1800" b="1" dirty="0">
                <a:latin typeface="Segoe Print" pitchFamily="2" charset="0"/>
              </a:rPr>
              <a:t>локотки…</a:t>
            </a:r>
          </a:p>
        </p:txBody>
      </p:sp>
      <p:pic>
        <p:nvPicPr>
          <p:cNvPr id="3" name="Рисунок 2" descr="DSC002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028" y="1844824"/>
            <a:ext cx="3565525" cy="475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413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706</TotalTime>
  <Words>1099</Words>
  <Application>Microsoft Office PowerPoint</Application>
  <PresentationFormat>Экран (4:3)</PresentationFormat>
  <Paragraphs>103</Paragraphs>
  <Slides>73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Spring</vt:lpstr>
      <vt:lpstr>ФОТОАЛЬБОМ</vt:lpstr>
      <vt:lpstr>Семья - это маленькая страна, в которой ПАПА - президент, МАМА - министр финансов, министр здравоохранения, министр культуры и чрезвычайных ситуаций в семье. А РЕБЁНОК - это народ, который постоянно что - то требует, возмущается и устраивает забастовки</vt:lpstr>
      <vt:lpstr>День со счастья начинается, Счастье встало раньше всех! Счастье маме улыбается, развернув улыбку в смех</vt:lpstr>
      <vt:lpstr>Мама — это такое удивительное создание, которое за 1 час сна ребенка успевает выполнить дневную норму работы по дому</vt:lpstr>
      <vt:lpstr>Дети - это радость!  Дети - это в жизни свежий ветерок! Их не заработать, и это не награда, просто их нам дарит Бог!</vt:lpstr>
      <vt:lpstr>Для мамы золото не то, что блестит, а то, что бегает, смеется и переворачивает всё вверх дном</vt:lpstr>
      <vt:lpstr>Так много счастья нам приносят дети-мы светимся, становимся бодрей, и  нет мне большей радости, поверьте, чем гордость за любимых сыновей!</vt:lpstr>
      <vt:lpstr>Маме на радость, папе в награду, ты появился на свете - отрада! Малыш несмышленый, пуговки-глазки, тебе всё внимание, заботы и ласки!!!</vt:lpstr>
      <vt:lpstr>Что самая сладкая сладость на свете?  Сахар – могла я когда-то ответить. Мед, мармелад, пастила… и щербет… Только теперь поняла я ответ-  Родного ребеночка запах макушки, что остается на нашей подушке, Пальчики нежные… и ноготки, коленочки…и локотки…</vt:lpstr>
      <vt:lpstr>Есть у меня счастье — милый мой сынишка!  Голубые глазки, длинные реснички,  Гномик как из сказки! Милый мой зайчишка!  Нежный, как котёнок, сладкий, как конфета.  Мой родной ребенок — ты мой лучик света!</vt:lpstr>
      <vt:lpstr>Мамочка, у тебя была мечта? — Была! — А сейчас? — А сейчас идет рядом и задает вопросы!</vt:lpstr>
      <vt:lpstr>Самый близкий человек для женщины — это её ребенок</vt:lpstr>
      <vt:lpstr>Ребенок — это когда спишь на самом краю кровати, а в центре лежит звездочка!</vt:lpstr>
      <vt:lpstr>Материнская любовь - самый лучший пример продуктивной любви; сама ее сущность - забота и ответственность </vt:lpstr>
      <vt:lpstr>Счастье для мамы-улыбка младенца, что месяцами носила под сердцем…Первое слово и первый шажок, когда на руках засыпает сынок. Счастье ее не измерять годами… Счастье для женщины просто быть МАМОЙ!</vt:lpstr>
      <vt:lpstr>Мой малыш — он самый милый, самый умный и красивый, самый человек родной, мой сыночек дорогой!</vt:lpstr>
      <vt:lpstr>Есть особый талант - талант материнства</vt:lpstr>
      <vt:lpstr> - От земли и до луны, а потом обратно  -Вот как я тебя люблю! Разве не понятно?.. Подоткнув со всех сторон зайке одеяло,  Тихо-тихо перед сном мама прошептала: - Это очень-очень много, это так приятно,  Когда любят до луны, а потом обратно! </vt:lpstr>
      <vt:lpstr>Многие детские игры –  подражание серьезной деятельности взрослых</vt:lpstr>
      <vt:lpstr>Будто медом мазаны  Кругленькие щечки  И так вкусно целовать их  У любимой дочки!</vt:lpstr>
      <vt:lpstr>Счастье — это мягкие тёплые ладошки, за диваном фантики, на диване крошки… Что такое счастье? Проще не ответить!  Счастье есть у каждого, у кого есть дети!</vt:lpstr>
      <vt:lpstr>Счастлива…потому что пою колыбельную… потому что маленькие ручки путают мои волосы… потому что на руке засыпает смысл моей жизни… потому что целую каждый вечер пухленькую щёчку…счастлива…потому что мама…</vt:lpstr>
      <vt:lpstr>Я пока не говорю, Только слоги повторю Ну а вырасту скажу: Мама, я тебя люблю!</vt:lpstr>
      <vt:lpstr>Самое дорогое ожерелье на шее женщины —  это руки обнимающего ребенка!</vt:lpstr>
      <vt:lpstr>Семья начинается с детей</vt:lpstr>
      <vt:lpstr>Поцелую нежно мягкую ручонку, прикоснусь губами к носику едва... Сердце замирает от любви к дочурке...  Какое это счастье, что есть ты у меня</vt:lpstr>
      <vt:lpstr>Счастье – это когда у тебя есть большая,  дружная, заботливая, любящая семья</vt:lpstr>
      <vt:lpstr>Когда кругом все удивительно,  ничто не вызывает удивления, это и есть детство</vt:lpstr>
      <vt:lpstr>Для папиной дочки- самый хороший мужчина тот,  который её все время бережет и нежно любит</vt:lpstr>
      <vt:lpstr>Вся радость жизни умещается в улыбке ребенка!</vt:lpstr>
      <vt:lpstr>Первый подарок, который дает нам мать, - это жизнь,  второй - любовь, и третий - понимание.</vt:lpstr>
      <vt:lpstr>Самый главный вклад в воспитание ребенка- правильно выбранный папа</vt:lpstr>
      <vt:lpstr>Детей надо учить тому,  что пригодится им, когда они вырастут</vt:lpstr>
      <vt:lpstr>Мама - это единственный человек, который знает тебя на 9 месяцев больше, чем все остальные</vt:lpstr>
      <vt:lpstr>Взаимная любовь скрепляется детьми</vt:lpstr>
      <vt:lpstr>Самое главное и ценное в жизни-это семья. Сначала та, в которой ты рождаешься, а затем та, которую создаешь сам</vt:lpstr>
      <vt:lpstr>Дети — это заботы, трудности, крик, шум, бардак. Но когда подходишь к ним спящим, поправляешь одеяло, целуешь в носик, щёчки, и понимаешь, что это самое большое счастье в жизни</vt:lpstr>
      <vt:lpstr>Самого лучшего мужчину в мире пришлось родить самой</vt:lpstr>
      <vt:lpstr>Нигде, ни в каком городе мира,  звёзды не светят так ярко, как в городе детства</vt:lpstr>
      <vt:lpstr>Ходит счастье по квартире и никто уже не спит, нет его любимей в мире, счастье - мама говорит!!!</vt:lpstr>
      <vt:lpstr>Свежей клубникой и мёдом тягучим, лёгкой ванилью и ветром с полей, пахнут волосики, щёчки и ручки, маленькой дочки, дочки моей!!!</vt:lpstr>
      <vt:lpstr>Существует кое-кто, в чьих руках моё сердце, чья улыбка украшает весь мой день, чей смех для меня светит ярче солнца, чьё счастье делает счастливой меня. Это моя дочь</vt:lpstr>
      <vt:lpstr>Самый близкий человек для женщины — это её ребенок. Потому что, только он видел её сердце изнутри…</vt:lpstr>
      <vt:lpstr>Дети – это гордость, моя дочка – это счастье, пухленькие губки, озорные глазки, в квартире детский смех, наши дети – лучше всех!</vt:lpstr>
      <vt:lpstr>На подушке тихо, тихо счастье маленькое спит. За игрушку уцепилось, своим носиком сопит. Эти крохотные ручки вечно буду целовать. Радость! Счастье не земное, как тебя еще назвать!</vt:lpstr>
      <vt:lpstr>Нет на земле гимна торжественнее,  чем лепет детских уст</vt:lpstr>
      <vt:lpstr>Смех ребенка слаще всякой песни!</vt:lpstr>
      <vt:lpstr>Хочешь, чтобы твой ребенок уверенно стоял на ногах - не держи его все время за руку</vt:lpstr>
      <vt:lpstr>Семья самое теплое место на Земле!</vt:lpstr>
      <vt:lpstr>Лучший способ сделать детей хорошими –  это сделать их счастливыми</vt:lpstr>
      <vt:lpstr>Дети – это абсолютна особая каста людей. Они совершенны, как любое творение природы. Они удивительны, потому что пока неизвестно, что за люди из них вырастут</vt:lpstr>
      <vt:lpstr>Семья — единственное настоящее богатство</vt:lpstr>
      <vt:lpstr>Какое же это счастье почувствовать  тепло ладошки своего малыша...</vt:lpstr>
      <vt:lpstr>Вам не удастся никогда создать мудрецов,  если будете убивать в детях шалунов</vt:lpstr>
      <vt:lpstr>Сыночка, сынуля, маленький сыночек… Ласковый, любимый, тепленький комочек… Солнечный ребенок, милое дитя…  Как мы раньше жили с папой без тебя!!!</vt:lpstr>
      <vt:lpstr>Самая невинная и чистая любовь – это любовь матери к ребенку</vt:lpstr>
      <vt:lpstr>Ребенок, обнимает крепко и искренне, а главное - с любовью и просто так...</vt:lpstr>
      <vt:lpstr>Сердце матери - неиссякаемый источник чудес</vt:lpstr>
      <vt:lpstr>Нет никого более уверенного в искренности своей любви, чем ребенок</vt:lpstr>
      <vt:lpstr>Самый красивый ребёнок на свете, он есть у каждой мамы....</vt:lpstr>
      <vt:lpstr>Работа матери — самая высоко оплачиваемая,  потому что за неё платят любовью</vt:lpstr>
      <vt:lpstr>Лучшее, что отец может сделать для своих детей, -  это любить их мать</vt:lpstr>
      <vt:lpstr>Девочка звездочка, мамы отрада, неоценимый подарок с небес, маме за дочку - корона в награду, ведь королевы рожают принцесс!!!</vt:lpstr>
      <vt:lpstr>Ребенок может научить взрослого трем вещам: радоваться без всякой причины, всегда находить себе занятие и настаивать на своем</vt:lpstr>
      <vt:lpstr>Иметь ребёнка — это богатство,  быть мамой — великое счастье!</vt:lpstr>
      <vt:lpstr>«Мама» — это синоним слова «любовь»</vt:lpstr>
      <vt:lpstr>Счастье ребёнка зарождается задолго до его появления на свет, в сердцах двух людей которые любят друг друга...</vt:lpstr>
      <vt:lpstr> Все мы родом из детства </vt:lpstr>
      <vt:lpstr>Дети сразу и непринужденно осваиваются со счастьем,  ибо они сами по природе своей — радость и счастье</vt:lpstr>
      <vt:lpstr>Годы детства - это прежде всего воспитание сердца</vt:lpstr>
      <vt:lpstr>СЧАСТЬЕ по полу зашлёпало, босиком и без штанов,  Моё СЧАСТЬЕ голопопое, несмышленое оно, шебутное и не смирное. Тут – ломает, там – крушит, над губой – усы кефирные… Вот оно, ко мне бежит!!!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ЛУКАШЕВИЧ ТАТЬЯНА СЕРГЕЕВНА</dc:creator>
  <cp:lastModifiedBy>ЛУКАШЕВИЧ ТАТЬЯНА СЕРГЕЕВНА</cp:lastModifiedBy>
  <cp:revision>144</cp:revision>
  <dcterms:created xsi:type="dcterms:W3CDTF">2015-10-09T08:44:59Z</dcterms:created>
  <dcterms:modified xsi:type="dcterms:W3CDTF">2015-10-15T07:54:24Z</dcterms:modified>
</cp:coreProperties>
</file>